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charts/chart2.xml" ContentType="application/vnd.openxmlformats-officedocument.drawingml.chart+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charts/chart4.xml" ContentType="application/vnd.openxmlformats-officedocument.drawingml.chart+xml"/>
  <Override PartName="/ppt/theme/themeOverride1.xml" ContentType="application/vnd.openxmlformats-officedocument.themeOverride+xml"/>
  <Override PartName="/ppt/drawings/drawing2.xml" ContentType="application/vnd.openxmlformats-officedocument.drawingml.chartshapes+xml"/>
  <Override PartName="/ppt/charts/chart5.xml" ContentType="application/vnd.openxmlformats-officedocument.drawingml.chart+xml"/>
  <Override PartName="/ppt/drawings/drawing3.xml" ContentType="application/vnd.openxmlformats-officedocument.drawingml.chartshapes+xml"/>
  <Override PartName="/ppt/charts/chart6.xml" ContentType="application/vnd.openxmlformats-officedocument.drawingml.chart+xml"/>
  <Override PartName="/ppt/drawings/drawing4.xml" ContentType="application/vnd.openxmlformats-officedocument.drawingml.chartshapes+xml"/>
  <Override PartName="/ppt/charts/chart7.xml" ContentType="application/vnd.openxmlformats-officedocument.drawingml.chart+xml"/>
  <Override PartName="/ppt/drawings/drawing5.xml" ContentType="application/vnd.openxmlformats-officedocument.drawingml.chartshapes+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29"/>
  </p:notesMasterIdLst>
  <p:handoutMasterIdLst>
    <p:handoutMasterId r:id="rId30"/>
  </p:handoutMasterIdLst>
  <p:sldIdLst>
    <p:sldId id="256" r:id="rId2"/>
    <p:sldId id="309" r:id="rId3"/>
    <p:sldId id="268" r:id="rId4"/>
    <p:sldId id="257" r:id="rId5"/>
    <p:sldId id="281" r:id="rId6"/>
    <p:sldId id="267" r:id="rId7"/>
    <p:sldId id="266" r:id="rId8"/>
    <p:sldId id="311" r:id="rId9"/>
    <p:sldId id="335" r:id="rId10"/>
    <p:sldId id="336" r:id="rId11"/>
    <p:sldId id="314" r:id="rId12"/>
    <p:sldId id="376" r:id="rId13"/>
    <p:sldId id="262" r:id="rId14"/>
    <p:sldId id="274" r:id="rId15"/>
    <p:sldId id="291" r:id="rId16"/>
    <p:sldId id="347" r:id="rId17"/>
    <p:sldId id="299" r:id="rId18"/>
    <p:sldId id="292" r:id="rId19"/>
    <p:sldId id="366" r:id="rId20"/>
    <p:sldId id="295" r:id="rId21"/>
    <p:sldId id="290" r:id="rId22"/>
    <p:sldId id="371" r:id="rId23"/>
    <p:sldId id="372" r:id="rId24"/>
    <p:sldId id="373" r:id="rId25"/>
    <p:sldId id="341" r:id="rId26"/>
    <p:sldId id="360" r:id="rId27"/>
    <p:sldId id="377" r:id="rId28"/>
  </p:sldIdLst>
  <p:sldSz cx="12192000" cy="685800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2884"/>
    <a:srgbClr val="461E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66" d="100"/>
          <a:sy n="66" d="100"/>
        </p:scale>
        <p:origin x="115" y="58"/>
      </p:cViewPr>
      <p:guideLst/>
    </p:cSldViewPr>
  </p:slideViewPr>
  <p:notesTextViewPr>
    <p:cViewPr>
      <p:scale>
        <a:sx n="1" d="1"/>
        <a:sy n="1" d="1"/>
      </p:scale>
      <p:origin x="0" y="0"/>
    </p:cViewPr>
  </p:notesTextViewPr>
  <p:sorterViewPr>
    <p:cViewPr>
      <p:scale>
        <a:sx n="100" d="100"/>
        <a:sy n="100" d="100"/>
      </p:scale>
      <p:origin x="0" y="-6780"/>
    </p:cViewPr>
  </p:sorterViewPr>
  <p:notesViewPr>
    <p:cSldViewPr snapToGrid="0">
      <p:cViewPr varScale="1">
        <p:scale>
          <a:sx n="49" d="100"/>
          <a:sy n="49" d="100"/>
        </p:scale>
        <p:origin x="2755" y="5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xml"/><Relationship Id="rId1" Type="http://schemas.microsoft.com/office/2011/relationships/chartStyle" Target="style1.xml"/></Relationships>
</file>

<file path=ppt/charts/_rels/chart4.xml.rels><?xml version="1.0" encoding="UTF-8" standalone="yes"?>
<Relationships xmlns="http://schemas.openxmlformats.org/package/2006/relationships"><Relationship Id="rId3" Type="http://schemas.openxmlformats.org/officeDocument/2006/relationships/chartUserShapes" Target="../drawings/drawing2.xml"/><Relationship Id="rId2" Type="http://schemas.openxmlformats.org/officeDocument/2006/relationships/package" Target="../embeddings/Microsoft_Excel_Worksheet3.xlsx"/><Relationship Id="rId1" Type="http://schemas.openxmlformats.org/officeDocument/2006/relationships/themeOverride" Target="../theme/themeOverride1.xml"/></Relationships>
</file>

<file path=ppt/charts/_rels/chart5.xml.rels><?xml version="1.0" encoding="UTF-8" standalone="yes"?>
<Relationships xmlns="http://schemas.openxmlformats.org/package/2006/relationships"><Relationship Id="rId2" Type="http://schemas.openxmlformats.org/officeDocument/2006/relationships/chartUserShapes" Target="../drawings/drawing3.xml"/><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2" Type="http://schemas.openxmlformats.org/officeDocument/2006/relationships/chartUserShapes" Target="../drawings/drawing4.xml"/><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2" Type="http://schemas.openxmlformats.org/officeDocument/2006/relationships/chartUserShapes" Target="../drawings/drawing5.xml"/><Relationship Id="rId1" Type="http://schemas.openxmlformats.org/officeDocument/2006/relationships/package" Target="../embeddings/Microsoft_Excel_Worksheet6.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GB" sz="1100"/>
              <a:t>COVID </a:t>
            </a:r>
            <a:r>
              <a:rPr lang="en-GB" sz="1100" baseline="0"/>
              <a:t>General Wards (Covid 2) % Occupancy</a:t>
            </a:r>
            <a:r>
              <a:rPr lang="en-GB" sz="1100"/>
              <a:t> (EXCL Recovery &amp; Asses.) From 21st</a:t>
            </a:r>
            <a:r>
              <a:rPr lang="en-GB" sz="1100" baseline="0"/>
              <a:t> Oct 2020</a:t>
            </a:r>
            <a:r>
              <a:rPr lang="en-GB" sz="1100"/>
              <a:t>  </a:t>
            </a:r>
          </a:p>
        </c:rich>
      </c:tx>
      <c:layout>
        <c:manualLayout>
          <c:xMode val="edge"/>
          <c:yMode val="edge"/>
          <c:x val="0.11633596908645669"/>
          <c:y val="3.1835755026919654E-2"/>
        </c:manualLayout>
      </c:layout>
      <c:overlay val="0"/>
      <c:spPr>
        <a:ln>
          <a:solidFill>
            <a:schemeClr val="tx1"/>
          </a:solidFill>
        </a:ln>
      </c:spPr>
    </c:title>
    <c:autoTitleDeleted val="0"/>
    <c:plotArea>
      <c:layout>
        <c:manualLayout>
          <c:layoutTarget val="inner"/>
          <c:xMode val="edge"/>
          <c:yMode val="edge"/>
          <c:x val="5.9557740225323466E-2"/>
          <c:y val="0.16666374417488936"/>
          <c:w val="0.90561757074472515"/>
          <c:h val="0.61047915581888812"/>
        </c:manualLayout>
      </c:layout>
      <c:lineChart>
        <c:grouping val="standard"/>
        <c:varyColors val="0"/>
        <c:ser>
          <c:idx val="1"/>
          <c:order val="7"/>
          <c:tx>
            <c:strRef>
              <c:f>'COVID Occupied Beds'!$B$66</c:f>
              <c:strCache>
                <c:ptCount val="1"/>
                <c:pt idx="0">
                  <c:v>% Occupancy</c:v>
                </c:pt>
              </c:strCache>
            </c:strRef>
          </c:tx>
          <c:spPr>
            <a:ln w="44450"/>
          </c:spPr>
          <c:marker>
            <c:symbol val="none"/>
          </c:marker>
          <c:dLbls>
            <c:dLbl>
              <c:idx val="147"/>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5EF-4C10-8A2E-1EA4F5202D6D}"/>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1"/>
              </c:ext>
            </c:extLst>
          </c:dLbls>
          <c:cat>
            <c:numRef>
              <c:f>'COVID Occupied Beds'!$HQ$1:$NV$1</c:f>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f>'COVID Occupied Beds'!$HQ$66:$NV$66</c:f>
              <c:numCache>
                <c:formatCode>0%</c:formatCode>
                <c:ptCount val="148"/>
                <c:pt idx="0">
                  <c:v>0.58536585365853655</c:v>
                </c:pt>
                <c:pt idx="1">
                  <c:v>0.75609756097560976</c:v>
                </c:pt>
                <c:pt idx="2">
                  <c:v>0.63414634146341464</c:v>
                </c:pt>
                <c:pt idx="3">
                  <c:v>0.56097560975609762</c:v>
                </c:pt>
                <c:pt idx="4">
                  <c:v>0.63414634146341464</c:v>
                </c:pt>
                <c:pt idx="5">
                  <c:v>0.68085106382978722</c:v>
                </c:pt>
                <c:pt idx="6">
                  <c:v>0.85106382978723405</c:v>
                </c:pt>
                <c:pt idx="7">
                  <c:v>0.87234042553191493</c:v>
                </c:pt>
                <c:pt idx="8">
                  <c:v>0.59154929577464788</c:v>
                </c:pt>
                <c:pt idx="9">
                  <c:v>0.52112676056338025</c:v>
                </c:pt>
                <c:pt idx="10">
                  <c:v>0.53521126760563376</c:v>
                </c:pt>
                <c:pt idx="11">
                  <c:v>0.59154929577464788</c:v>
                </c:pt>
                <c:pt idx="12">
                  <c:v>0.59154929577464788</c:v>
                </c:pt>
                <c:pt idx="13">
                  <c:v>0.57746478873239437</c:v>
                </c:pt>
                <c:pt idx="14">
                  <c:v>0.61971830985915488</c:v>
                </c:pt>
                <c:pt idx="15">
                  <c:v>0.61971830985915488</c:v>
                </c:pt>
                <c:pt idx="16">
                  <c:v>0.49295774647887325</c:v>
                </c:pt>
                <c:pt idx="17">
                  <c:v>0.43661971830985913</c:v>
                </c:pt>
                <c:pt idx="18">
                  <c:v>0.46478873239436619</c:v>
                </c:pt>
                <c:pt idx="19">
                  <c:v>0.47887323943661969</c:v>
                </c:pt>
                <c:pt idx="20">
                  <c:v>0.40845070422535212</c:v>
                </c:pt>
                <c:pt idx="21">
                  <c:v>0.43661971830985913</c:v>
                </c:pt>
                <c:pt idx="22">
                  <c:v>0.46478873239436619</c:v>
                </c:pt>
                <c:pt idx="23">
                  <c:v>0.49295774647887325</c:v>
                </c:pt>
                <c:pt idx="24">
                  <c:v>0.53521126760563376</c:v>
                </c:pt>
                <c:pt idx="25">
                  <c:v>0.6619718309859155</c:v>
                </c:pt>
                <c:pt idx="26">
                  <c:v>0.6619718309859155</c:v>
                </c:pt>
                <c:pt idx="27">
                  <c:v>0.6901408450704225</c:v>
                </c:pt>
                <c:pt idx="28">
                  <c:v>0.74647887323943662</c:v>
                </c:pt>
                <c:pt idx="29">
                  <c:v>0.74647887323943662</c:v>
                </c:pt>
                <c:pt idx="30">
                  <c:v>0.76056338028169013</c:v>
                </c:pt>
                <c:pt idx="31">
                  <c:v>0.77464788732394363</c:v>
                </c:pt>
                <c:pt idx="32">
                  <c:v>0.71830985915492962</c:v>
                </c:pt>
                <c:pt idx="33">
                  <c:v>0.78873239436619713</c:v>
                </c:pt>
                <c:pt idx="34">
                  <c:v>0.81690140845070425</c:v>
                </c:pt>
                <c:pt idx="35">
                  <c:v>0.6901408450704225</c:v>
                </c:pt>
                <c:pt idx="36">
                  <c:v>0.77464788732394363</c:v>
                </c:pt>
                <c:pt idx="37">
                  <c:v>0.6901408450704225</c:v>
                </c:pt>
                <c:pt idx="38">
                  <c:v>0.70422535211267601</c:v>
                </c:pt>
                <c:pt idx="39">
                  <c:v>0.6619718309859155</c:v>
                </c:pt>
                <c:pt idx="40">
                  <c:v>0.73239436619718312</c:v>
                </c:pt>
                <c:pt idx="41">
                  <c:v>0.6619718309859155</c:v>
                </c:pt>
                <c:pt idx="42">
                  <c:v>0.676056338028169</c:v>
                </c:pt>
                <c:pt idx="43">
                  <c:v>0.59154929577464788</c:v>
                </c:pt>
                <c:pt idx="44">
                  <c:v>0.61971830985915488</c:v>
                </c:pt>
                <c:pt idx="45">
                  <c:v>0.6619718309859155</c:v>
                </c:pt>
                <c:pt idx="46">
                  <c:v>0.63380281690140849</c:v>
                </c:pt>
                <c:pt idx="47">
                  <c:v>0.70422535211267601</c:v>
                </c:pt>
                <c:pt idx="48">
                  <c:v>0.71830985915492962</c:v>
                </c:pt>
                <c:pt idx="49">
                  <c:v>0.61971830985915488</c:v>
                </c:pt>
                <c:pt idx="50">
                  <c:v>0.57746478873239437</c:v>
                </c:pt>
                <c:pt idx="51">
                  <c:v>0.59154929577464788</c:v>
                </c:pt>
                <c:pt idx="52">
                  <c:v>0.647887323943662</c:v>
                </c:pt>
                <c:pt idx="53">
                  <c:v>0.71830985915492962</c:v>
                </c:pt>
                <c:pt idx="54">
                  <c:v>0.6901408450704225</c:v>
                </c:pt>
                <c:pt idx="55">
                  <c:v>0.76056338028169013</c:v>
                </c:pt>
                <c:pt idx="56">
                  <c:v>0.81690140845070425</c:v>
                </c:pt>
                <c:pt idx="57">
                  <c:v>0.76056338028169013</c:v>
                </c:pt>
                <c:pt idx="58">
                  <c:v>0.74647887323943662</c:v>
                </c:pt>
                <c:pt idx="59">
                  <c:v>0.77464788732394363</c:v>
                </c:pt>
                <c:pt idx="60">
                  <c:v>0.76056338028169013</c:v>
                </c:pt>
                <c:pt idx="61">
                  <c:v>0.63529411764705879</c:v>
                </c:pt>
                <c:pt idx="62">
                  <c:v>0.6470588235294118</c:v>
                </c:pt>
                <c:pt idx="63">
                  <c:v>0.62352941176470589</c:v>
                </c:pt>
                <c:pt idx="64">
                  <c:v>0.57647058823529407</c:v>
                </c:pt>
                <c:pt idx="65">
                  <c:v>0.56470588235294117</c:v>
                </c:pt>
                <c:pt idx="66">
                  <c:v>0.54117647058823526</c:v>
                </c:pt>
                <c:pt idx="67">
                  <c:v>0.56470588235294117</c:v>
                </c:pt>
                <c:pt idx="68">
                  <c:v>0.56470588235294117</c:v>
                </c:pt>
                <c:pt idx="69">
                  <c:v>0.59493670886075944</c:v>
                </c:pt>
                <c:pt idx="70">
                  <c:v>0.59493670886075944</c:v>
                </c:pt>
                <c:pt idx="71">
                  <c:v>0.60759493670886078</c:v>
                </c:pt>
                <c:pt idx="72">
                  <c:v>0.73417721518987344</c:v>
                </c:pt>
                <c:pt idx="73">
                  <c:v>0.77215189873417722</c:v>
                </c:pt>
                <c:pt idx="74">
                  <c:v>0.82278481012658233</c:v>
                </c:pt>
                <c:pt idx="75">
                  <c:v>0.78640776699029125</c:v>
                </c:pt>
                <c:pt idx="76">
                  <c:v>0.90291262135922334</c:v>
                </c:pt>
                <c:pt idx="77">
                  <c:v>0.90291262135922334</c:v>
                </c:pt>
                <c:pt idx="78">
                  <c:v>0.70676691729323304</c:v>
                </c:pt>
                <c:pt idx="79">
                  <c:v>0.75187969924812026</c:v>
                </c:pt>
                <c:pt idx="80">
                  <c:v>0.8721804511278195</c:v>
                </c:pt>
                <c:pt idx="81">
                  <c:v>0.94736842105263153</c:v>
                </c:pt>
                <c:pt idx="82">
                  <c:v>0.83439490445859876</c:v>
                </c:pt>
                <c:pt idx="83">
                  <c:v>0.89440993788819878</c:v>
                </c:pt>
                <c:pt idx="84">
                  <c:v>0.95333333333333337</c:v>
                </c:pt>
                <c:pt idx="85">
                  <c:v>0.85333333333333339</c:v>
                </c:pt>
                <c:pt idx="86">
                  <c:v>0.77011494252873558</c:v>
                </c:pt>
                <c:pt idx="87">
                  <c:v>0.79885057471264365</c:v>
                </c:pt>
                <c:pt idx="88">
                  <c:v>0.77011494252873558</c:v>
                </c:pt>
                <c:pt idx="89">
                  <c:v>0.77011494252873558</c:v>
                </c:pt>
                <c:pt idx="90">
                  <c:v>0.7816091954022989</c:v>
                </c:pt>
                <c:pt idx="91">
                  <c:v>0.76436781609195403</c:v>
                </c:pt>
                <c:pt idx="92">
                  <c:v>0.87333333333333329</c:v>
                </c:pt>
                <c:pt idx="93">
                  <c:v>0.84666666666666668</c:v>
                </c:pt>
                <c:pt idx="94">
                  <c:v>0.81333333333333335</c:v>
                </c:pt>
                <c:pt idx="95">
                  <c:v>0.76</c:v>
                </c:pt>
                <c:pt idx="96">
                  <c:v>0.71333333333333337</c:v>
                </c:pt>
                <c:pt idx="97">
                  <c:v>0.68531468531468531</c:v>
                </c:pt>
                <c:pt idx="98">
                  <c:v>0.6223776223776224</c:v>
                </c:pt>
                <c:pt idx="99">
                  <c:v>0.6223776223776224</c:v>
                </c:pt>
                <c:pt idx="100">
                  <c:v>0.61538461538461542</c:v>
                </c:pt>
                <c:pt idx="101">
                  <c:v>0.61538461538461542</c:v>
                </c:pt>
                <c:pt idx="102">
                  <c:v>0.58041958041958042</c:v>
                </c:pt>
                <c:pt idx="103">
                  <c:v>0.60139860139860135</c:v>
                </c:pt>
                <c:pt idx="104">
                  <c:v>0.57342657342657344</c:v>
                </c:pt>
                <c:pt idx="105">
                  <c:v>0.73451327433628322</c:v>
                </c:pt>
                <c:pt idx="106">
                  <c:v>0.69026548672566368</c:v>
                </c:pt>
                <c:pt idx="107">
                  <c:v>0.65486725663716816</c:v>
                </c:pt>
                <c:pt idx="108">
                  <c:v>0.59292035398230092</c:v>
                </c:pt>
                <c:pt idx="109">
                  <c:v>0.62831858407079644</c:v>
                </c:pt>
                <c:pt idx="110">
                  <c:v>0.61061946902654862</c:v>
                </c:pt>
                <c:pt idx="111">
                  <c:v>0.5752212389380531</c:v>
                </c:pt>
                <c:pt idx="112">
                  <c:v>0.53097345132743368</c:v>
                </c:pt>
                <c:pt idx="113">
                  <c:v>0.48672566371681414</c:v>
                </c:pt>
                <c:pt idx="114">
                  <c:v>0.39823008849557523</c:v>
                </c:pt>
                <c:pt idx="115">
                  <c:v>0.39823008849557523</c:v>
                </c:pt>
                <c:pt idx="116">
                  <c:v>0.37168141592920356</c:v>
                </c:pt>
                <c:pt idx="117">
                  <c:v>0.37168141592920356</c:v>
                </c:pt>
                <c:pt idx="118">
                  <c:v>0.4157303370786517</c:v>
                </c:pt>
                <c:pt idx="119">
                  <c:v>0.49295774647887325</c:v>
                </c:pt>
                <c:pt idx="120">
                  <c:v>0.40845070422535212</c:v>
                </c:pt>
                <c:pt idx="121">
                  <c:v>0.323943661971831</c:v>
                </c:pt>
                <c:pt idx="122">
                  <c:v>0.30985915492957744</c:v>
                </c:pt>
                <c:pt idx="123">
                  <c:v>0.53658536585365857</c:v>
                </c:pt>
                <c:pt idx="124">
                  <c:v>0.48780487804878048</c:v>
                </c:pt>
                <c:pt idx="125">
                  <c:v>0.3902439024390244</c:v>
                </c:pt>
                <c:pt idx="126">
                  <c:v>0.48780487804878048</c:v>
                </c:pt>
                <c:pt idx="127">
                  <c:v>0.46341463414634149</c:v>
                </c:pt>
                <c:pt idx="128">
                  <c:v>0.36585365853658536</c:v>
                </c:pt>
                <c:pt idx="129">
                  <c:v>0.34146341463414637</c:v>
                </c:pt>
                <c:pt idx="130">
                  <c:v>0.36585365853658536</c:v>
                </c:pt>
                <c:pt idx="131">
                  <c:v>0.34146341463414637</c:v>
                </c:pt>
                <c:pt idx="132">
                  <c:v>0.6470588235294118</c:v>
                </c:pt>
                <c:pt idx="133">
                  <c:v>0.58823529411764708</c:v>
                </c:pt>
                <c:pt idx="134">
                  <c:v>0.70588235294117652</c:v>
                </c:pt>
                <c:pt idx="135">
                  <c:v>0.70588235294117652</c:v>
                </c:pt>
                <c:pt idx="136">
                  <c:v>0.58823529411764708</c:v>
                </c:pt>
                <c:pt idx="137">
                  <c:v>0.41176470588235292</c:v>
                </c:pt>
                <c:pt idx="138">
                  <c:v>0.35294117647058826</c:v>
                </c:pt>
                <c:pt idx="139">
                  <c:v>0.41176470588235292</c:v>
                </c:pt>
                <c:pt idx="140">
                  <c:v>0.29411764705882354</c:v>
                </c:pt>
                <c:pt idx="141">
                  <c:v>0.35294117647058826</c:v>
                </c:pt>
                <c:pt idx="142">
                  <c:v>0.29411764705882354</c:v>
                </c:pt>
                <c:pt idx="143">
                  <c:v>0.35294117647058826</c:v>
                </c:pt>
                <c:pt idx="144">
                  <c:v>0.29411764705882354</c:v>
                </c:pt>
                <c:pt idx="145">
                  <c:v>0.41176470588235292</c:v>
                </c:pt>
                <c:pt idx="146">
                  <c:v>0.29411764705882354</c:v>
                </c:pt>
                <c:pt idx="147">
                  <c:v>0.17647058823529413</c:v>
                </c:pt>
              </c:numCache>
            </c:numRef>
          </c:val>
          <c:smooth val="0"/>
          <c:extLst>
            <c:ext xmlns:c16="http://schemas.microsoft.com/office/drawing/2014/chart" uri="{C3380CC4-5D6E-409C-BE32-E72D297353CC}">
              <c16:uniqueId val="{00000001-65EF-4C10-8A2E-1EA4F5202D6D}"/>
            </c:ext>
          </c:extLst>
        </c:ser>
        <c:ser>
          <c:idx val="4"/>
          <c:order val="8"/>
          <c:tx>
            <c:strRef>
              <c:f>'COVID Occupied Beds'!$B$75</c:f>
              <c:strCache>
                <c:ptCount val="1"/>
                <c:pt idx="0">
                  <c:v>85% Occupancy</c:v>
                </c:pt>
              </c:strCache>
            </c:strRef>
          </c:tx>
          <c:spPr>
            <a:ln w="31750">
              <a:solidFill>
                <a:srgbClr val="FF0000"/>
              </a:solidFill>
              <a:prstDash val="dash"/>
            </a:ln>
          </c:spPr>
          <c:marker>
            <c:symbol val="none"/>
          </c:marker>
          <c:cat>
            <c:numRef>
              <c:f>'COVID Occupied Beds'!$HQ$1:$NV$1</c:f>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f>'COVID Occupied Beds'!$HQ$75:$NV$75</c:f>
              <c:numCache>
                <c:formatCode>0%</c:formatCode>
                <c:ptCount val="148"/>
                <c:pt idx="0">
                  <c:v>0.85</c:v>
                </c:pt>
                <c:pt idx="1">
                  <c:v>0.85</c:v>
                </c:pt>
                <c:pt idx="2">
                  <c:v>0.85</c:v>
                </c:pt>
                <c:pt idx="3">
                  <c:v>0.85</c:v>
                </c:pt>
                <c:pt idx="4">
                  <c:v>0.85</c:v>
                </c:pt>
                <c:pt idx="5">
                  <c:v>0.85</c:v>
                </c:pt>
                <c:pt idx="6">
                  <c:v>0.85</c:v>
                </c:pt>
                <c:pt idx="7">
                  <c:v>0.85</c:v>
                </c:pt>
                <c:pt idx="8">
                  <c:v>0.85</c:v>
                </c:pt>
                <c:pt idx="9">
                  <c:v>0.85</c:v>
                </c:pt>
                <c:pt idx="10">
                  <c:v>0.85</c:v>
                </c:pt>
                <c:pt idx="11">
                  <c:v>0.85</c:v>
                </c:pt>
                <c:pt idx="12">
                  <c:v>0.85</c:v>
                </c:pt>
                <c:pt idx="13">
                  <c:v>0.85</c:v>
                </c:pt>
                <c:pt idx="14">
                  <c:v>0.85</c:v>
                </c:pt>
                <c:pt idx="15">
                  <c:v>0.85</c:v>
                </c:pt>
                <c:pt idx="16">
                  <c:v>0.85</c:v>
                </c:pt>
                <c:pt idx="17">
                  <c:v>0.85</c:v>
                </c:pt>
                <c:pt idx="18">
                  <c:v>0.85</c:v>
                </c:pt>
                <c:pt idx="19">
                  <c:v>0.85</c:v>
                </c:pt>
                <c:pt idx="20">
                  <c:v>0.85</c:v>
                </c:pt>
                <c:pt idx="21">
                  <c:v>0.85</c:v>
                </c:pt>
                <c:pt idx="22">
                  <c:v>0.85</c:v>
                </c:pt>
                <c:pt idx="23">
                  <c:v>0.85</c:v>
                </c:pt>
                <c:pt idx="24">
                  <c:v>0.85</c:v>
                </c:pt>
                <c:pt idx="25">
                  <c:v>0.85</c:v>
                </c:pt>
                <c:pt idx="26">
                  <c:v>0.85</c:v>
                </c:pt>
                <c:pt idx="27">
                  <c:v>0.85</c:v>
                </c:pt>
                <c:pt idx="28">
                  <c:v>0.85</c:v>
                </c:pt>
                <c:pt idx="29">
                  <c:v>0.85</c:v>
                </c:pt>
                <c:pt idx="30">
                  <c:v>0.85</c:v>
                </c:pt>
                <c:pt idx="31">
                  <c:v>0.85</c:v>
                </c:pt>
                <c:pt idx="32">
                  <c:v>0.85</c:v>
                </c:pt>
                <c:pt idx="33">
                  <c:v>0.85</c:v>
                </c:pt>
                <c:pt idx="34">
                  <c:v>0.85</c:v>
                </c:pt>
                <c:pt idx="35">
                  <c:v>0.85</c:v>
                </c:pt>
                <c:pt idx="36">
                  <c:v>0.85</c:v>
                </c:pt>
                <c:pt idx="37">
                  <c:v>0.85</c:v>
                </c:pt>
                <c:pt idx="38">
                  <c:v>0.85</c:v>
                </c:pt>
                <c:pt idx="39">
                  <c:v>0.85</c:v>
                </c:pt>
                <c:pt idx="40">
                  <c:v>0.85</c:v>
                </c:pt>
                <c:pt idx="41">
                  <c:v>0.85</c:v>
                </c:pt>
                <c:pt idx="42">
                  <c:v>0.85</c:v>
                </c:pt>
                <c:pt idx="43">
                  <c:v>0.85</c:v>
                </c:pt>
                <c:pt idx="44">
                  <c:v>0.85</c:v>
                </c:pt>
                <c:pt idx="45">
                  <c:v>0.85</c:v>
                </c:pt>
                <c:pt idx="46">
                  <c:v>0.85</c:v>
                </c:pt>
                <c:pt idx="47">
                  <c:v>0.85</c:v>
                </c:pt>
                <c:pt idx="48">
                  <c:v>0.85</c:v>
                </c:pt>
                <c:pt idx="49">
                  <c:v>0.85</c:v>
                </c:pt>
                <c:pt idx="50">
                  <c:v>0.85</c:v>
                </c:pt>
                <c:pt idx="51">
                  <c:v>0.85</c:v>
                </c:pt>
                <c:pt idx="52">
                  <c:v>0.85</c:v>
                </c:pt>
                <c:pt idx="53">
                  <c:v>0.85</c:v>
                </c:pt>
                <c:pt idx="54">
                  <c:v>0.85</c:v>
                </c:pt>
                <c:pt idx="55">
                  <c:v>0.85</c:v>
                </c:pt>
                <c:pt idx="56">
                  <c:v>0.85</c:v>
                </c:pt>
                <c:pt idx="57">
                  <c:v>0.85</c:v>
                </c:pt>
                <c:pt idx="58">
                  <c:v>0.85</c:v>
                </c:pt>
                <c:pt idx="59">
                  <c:v>0.85</c:v>
                </c:pt>
                <c:pt idx="60">
                  <c:v>0.85</c:v>
                </c:pt>
                <c:pt idx="61">
                  <c:v>0.85</c:v>
                </c:pt>
                <c:pt idx="62">
                  <c:v>0.85</c:v>
                </c:pt>
                <c:pt idx="63">
                  <c:v>0.85</c:v>
                </c:pt>
                <c:pt idx="64">
                  <c:v>0.85</c:v>
                </c:pt>
                <c:pt idx="65">
                  <c:v>0.85</c:v>
                </c:pt>
                <c:pt idx="66">
                  <c:v>0.85</c:v>
                </c:pt>
                <c:pt idx="67">
                  <c:v>0.85</c:v>
                </c:pt>
                <c:pt idx="68">
                  <c:v>0.85</c:v>
                </c:pt>
                <c:pt idx="69">
                  <c:v>0.85</c:v>
                </c:pt>
                <c:pt idx="70">
                  <c:v>0.85</c:v>
                </c:pt>
                <c:pt idx="71">
                  <c:v>0.85</c:v>
                </c:pt>
                <c:pt idx="72">
                  <c:v>0.85</c:v>
                </c:pt>
                <c:pt idx="73">
                  <c:v>0.85</c:v>
                </c:pt>
                <c:pt idx="74">
                  <c:v>0.85</c:v>
                </c:pt>
                <c:pt idx="75">
                  <c:v>0.85</c:v>
                </c:pt>
                <c:pt idx="76">
                  <c:v>0.85</c:v>
                </c:pt>
                <c:pt idx="77">
                  <c:v>0.85</c:v>
                </c:pt>
                <c:pt idx="78">
                  <c:v>0.85</c:v>
                </c:pt>
                <c:pt idx="79">
                  <c:v>0.85</c:v>
                </c:pt>
                <c:pt idx="80">
                  <c:v>0.85</c:v>
                </c:pt>
                <c:pt idx="81">
                  <c:v>0.85</c:v>
                </c:pt>
                <c:pt idx="82">
                  <c:v>0.85</c:v>
                </c:pt>
                <c:pt idx="83">
                  <c:v>0.85</c:v>
                </c:pt>
                <c:pt idx="84">
                  <c:v>0.85</c:v>
                </c:pt>
                <c:pt idx="85">
                  <c:v>0.85</c:v>
                </c:pt>
                <c:pt idx="86">
                  <c:v>0.85</c:v>
                </c:pt>
                <c:pt idx="87">
                  <c:v>0.85</c:v>
                </c:pt>
                <c:pt idx="88">
                  <c:v>0.85</c:v>
                </c:pt>
                <c:pt idx="89">
                  <c:v>0.85</c:v>
                </c:pt>
                <c:pt idx="90">
                  <c:v>0.85</c:v>
                </c:pt>
                <c:pt idx="91">
                  <c:v>0.85</c:v>
                </c:pt>
                <c:pt idx="92">
                  <c:v>0.85</c:v>
                </c:pt>
                <c:pt idx="93">
                  <c:v>0.85</c:v>
                </c:pt>
                <c:pt idx="94">
                  <c:v>0.85</c:v>
                </c:pt>
                <c:pt idx="95">
                  <c:v>0.85</c:v>
                </c:pt>
                <c:pt idx="96">
                  <c:v>0.85</c:v>
                </c:pt>
                <c:pt idx="97">
                  <c:v>0.85</c:v>
                </c:pt>
                <c:pt idx="98">
                  <c:v>0.85</c:v>
                </c:pt>
                <c:pt idx="99">
                  <c:v>0.85</c:v>
                </c:pt>
                <c:pt idx="100">
                  <c:v>0.85</c:v>
                </c:pt>
                <c:pt idx="101">
                  <c:v>0.85</c:v>
                </c:pt>
                <c:pt idx="102">
                  <c:v>0.85</c:v>
                </c:pt>
                <c:pt idx="103">
                  <c:v>0.85</c:v>
                </c:pt>
                <c:pt idx="104">
                  <c:v>0.85</c:v>
                </c:pt>
                <c:pt idx="105">
                  <c:v>0.85</c:v>
                </c:pt>
                <c:pt idx="106">
                  <c:v>0.85</c:v>
                </c:pt>
                <c:pt idx="107">
                  <c:v>0.85</c:v>
                </c:pt>
                <c:pt idx="108">
                  <c:v>0.85</c:v>
                </c:pt>
                <c:pt idx="109">
                  <c:v>0.85</c:v>
                </c:pt>
                <c:pt idx="110">
                  <c:v>0.85</c:v>
                </c:pt>
                <c:pt idx="111">
                  <c:v>0.85</c:v>
                </c:pt>
                <c:pt idx="112">
                  <c:v>0.85</c:v>
                </c:pt>
                <c:pt idx="113">
                  <c:v>0.85</c:v>
                </c:pt>
                <c:pt idx="114">
                  <c:v>0.85</c:v>
                </c:pt>
                <c:pt idx="115">
                  <c:v>0.85</c:v>
                </c:pt>
                <c:pt idx="116">
                  <c:v>0.85</c:v>
                </c:pt>
                <c:pt idx="117">
                  <c:v>0.85</c:v>
                </c:pt>
                <c:pt idx="118">
                  <c:v>0.85</c:v>
                </c:pt>
                <c:pt idx="119">
                  <c:v>0.85</c:v>
                </c:pt>
                <c:pt idx="120">
                  <c:v>0.85</c:v>
                </c:pt>
                <c:pt idx="121">
                  <c:v>0.85</c:v>
                </c:pt>
                <c:pt idx="122">
                  <c:v>0.85</c:v>
                </c:pt>
                <c:pt idx="123">
                  <c:v>0.85</c:v>
                </c:pt>
                <c:pt idx="124">
                  <c:v>0.85</c:v>
                </c:pt>
                <c:pt idx="125">
                  <c:v>0.85</c:v>
                </c:pt>
                <c:pt idx="126">
                  <c:v>0.85</c:v>
                </c:pt>
                <c:pt idx="127">
                  <c:v>0.85</c:v>
                </c:pt>
                <c:pt idx="128">
                  <c:v>0.85</c:v>
                </c:pt>
                <c:pt idx="129">
                  <c:v>0.85</c:v>
                </c:pt>
                <c:pt idx="130">
                  <c:v>0.85</c:v>
                </c:pt>
                <c:pt idx="131">
                  <c:v>0.85</c:v>
                </c:pt>
                <c:pt idx="132">
                  <c:v>0.85</c:v>
                </c:pt>
                <c:pt idx="133">
                  <c:v>0.85</c:v>
                </c:pt>
                <c:pt idx="134">
                  <c:v>0.85</c:v>
                </c:pt>
                <c:pt idx="135">
                  <c:v>0.85</c:v>
                </c:pt>
                <c:pt idx="136">
                  <c:v>0.85</c:v>
                </c:pt>
                <c:pt idx="137">
                  <c:v>0.85</c:v>
                </c:pt>
                <c:pt idx="138">
                  <c:v>0.85</c:v>
                </c:pt>
                <c:pt idx="139">
                  <c:v>0.85</c:v>
                </c:pt>
                <c:pt idx="140">
                  <c:v>0.85</c:v>
                </c:pt>
                <c:pt idx="141">
                  <c:v>0.85</c:v>
                </c:pt>
                <c:pt idx="142">
                  <c:v>0.85</c:v>
                </c:pt>
                <c:pt idx="143">
                  <c:v>0.85</c:v>
                </c:pt>
                <c:pt idx="144">
                  <c:v>0.85</c:v>
                </c:pt>
                <c:pt idx="145">
                  <c:v>0.85</c:v>
                </c:pt>
                <c:pt idx="146">
                  <c:v>0.85</c:v>
                </c:pt>
                <c:pt idx="147">
                  <c:v>0.85</c:v>
                </c:pt>
              </c:numCache>
            </c:numRef>
          </c:val>
          <c:smooth val="0"/>
          <c:extLst>
            <c:ext xmlns:c16="http://schemas.microsoft.com/office/drawing/2014/chart" uri="{C3380CC4-5D6E-409C-BE32-E72D297353CC}">
              <c16:uniqueId val="{00000002-65EF-4C10-8A2E-1EA4F5202D6D}"/>
            </c:ext>
          </c:extLst>
        </c:ser>
        <c:dLbls>
          <c:showLegendKey val="0"/>
          <c:showVal val="0"/>
          <c:showCatName val="0"/>
          <c:showSerName val="0"/>
          <c:showPercent val="0"/>
          <c:showBubbleSize val="0"/>
        </c:dLbls>
        <c:smooth val="0"/>
        <c:axId val="265720776"/>
        <c:axId val="265718032"/>
        <c:extLst>
          <c:ext xmlns:c15="http://schemas.microsoft.com/office/drawing/2012/chart" uri="{02D57815-91ED-43cb-92C2-25804820EDAC}">
            <c15:filteredLineSeries>
              <c15:ser>
                <c:idx val="2"/>
                <c:order val="0"/>
                <c:tx>
                  <c:strRef>
                    <c:extLst>
                      <c:ext uri="{02D57815-91ED-43cb-92C2-25804820EDAC}">
                        <c15:formulaRef>
                          <c15:sqref>'COVID Occupied Beds'!$A$5</c15:sqref>
                        </c15:formulaRef>
                      </c:ext>
                    </c:extLst>
                    <c:strCache>
                      <c:ptCount val="1"/>
                      <c:pt idx="0">
                        <c:v>COVID ICU</c:v>
                      </c:pt>
                    </c:strCache>
                  </c:strRef>
                </c:tx>
                <c:marker>
                  <c:symbol val="none"/>
                </c:marker>
                <c:cat>
                  <c:numRef>
                    <c:extLst>
                      <c:ext uri="{02D57815-91ED-43cb-92C2-25804820EDAC}">
                        <c15:formulaRef>
                          <c15:sqref>'COVID Occupied Beds'!$HQ$1:$NV$1</c15:sqref>
                        </c15:formulaRef>
                      </c:ext>
                    </c:extLst>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extLst>
                      <c:ext uri="{02D57815-91ED-43cb-92C2-25804820EDAC}">
                        <c15:formulaRef>
                          <c15:sqref>'COVID Occupied Beds'!$GW$5:$NV$5</c15:sqref>
                        </c15:formulaRef>
                      </c:ext>
                    </c:extLst>
                    <c:numCache>
                      <c:formatCode>###0</c:formatCode>
                      <c:ptCount val="168"/>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1</c:v>
                      </c:pt>
                      <c:pt idx="19">
                        <c:v>1</c:v>
                      </c:pt>
                      <c:pt idx="20">
                        <c:v>2</c:v>
                      </c:pt>
                      <c:pt idx="21">
                        <c:v>2</c:v>
                      </c:pt>
                      <c:pt idx="22">
                        <c:v>3</c:v>
                      </c:pt>
                      <c:pt idx="23">
                        <c:v>3</c:v>
                      </c:pt>
                      <c:pt idx="24">
                        <c:v>3</c:v>
                      </c:pt>
                      <c:pt idx="25">
                        <c:v>4</c:v>
                      </c:pt>
                      <c:pt idx="26">
                        <c:v>4</c:v>
                      </c:pt>
                      <c:pt idx="27">
                        <c:v>4</c:v>
                      </c:pt>
                      <c:pt idx="28">
                        <c:v>5</c:v>
                      </c:pt>
                      <c:pt idx="29">
                        <c:v>6</c:v>
                      </c:pt>
                      <c:pt idx="30">
                        <c:v>6</c:v>
                      </c:pt>
                      <c:pt idx="31">
                        <c:v>6</c:v>
                      </c:pt>
                      <c:pt idx="32">
                        <c:v>6</c:v>
                      </c:pt>
                      <c:pt idx="33">
                        <c:v>6</c:v>
                      </c:pt>
                      <c:pt idx="34">
                        <c:v>6</c:v>
                      </c:pt>
                      <c:pt idx="35">
                        <c:v>6</c:v>
                      </c:pt>
                      <c:pt idx="36">
                        <c:v>7</c:v>
                      </c:pt>
                      <c:pt idx="37">
                        <c:v>5</c:v>
                      </c:pt>
                      <c:pt idx="38">
                        <c:v>6</c:v>
                      </c:pt>
                      <c:pt idx="39">
                        <c:v>6</c:v>
                      </c:pt>
                      <c:pt idx="40">
                        <c:v>5</c:v>
                      </c:pt>
                      <c:pt idx="41">
                        <c:v>5</c:v>
                      </c:pt>
                      <c:pt idx="42">
                        <c:v>4</c:v>
                      </c:pt>
                      <c:pt idx="43">
                        <c:v>4</c:v>
                      </c:pt>
                      <c:pt idx="44">
                        <c:v>5</c:v>
                      </c:pt>
                      <c:pt idx="45">
                        <c:v>3</c:v>
                      </c:pt>
                      <c:pt idx="46">
                        <c:v>3</c:v>
                      </c:pt>
                      <c:pt idx="47">
                        <c:v>3</c:v>
                      </c:pt>
                      <c:pt idx="48">
                        <c:v>3</c:v>
                      </c:pt>
                      <c:pt idx="49">
                        <c:v>2</c:v>
                      </c:pt>
                      <c:pt idx="50">
                        <c:v>1</c:v>
                      </c:pt>
                      <c:pt idx="51">
                        <c:v>3</c:v>
                      </c:pt>
                      <c:pt idx="52">
                        <c:v>3</c:v>
                      </c:pt>
                      <c:pt idx="53">
                        <c:v>3</c:v>
                      </c:pt>
                      <c:pt idx="54">
                        <c:v>3</c:v>
                      </c:pt>
                      <c:pt idx="55">
                        <c:v>2</c:v>
                      </c:pt>
                      <c:pt idx="56">
                        <c:v>3</c:v>
                      </c:pt>
                      <c:pt idx="57">
                        <c:v>2</c:v>
                      </c:pt>
                      <c:pt idx="58">
                        <c:v>2</c:v>
                      </c:pt>
                      <c:pt idx="59">
                        <c:v>2</c:v>
                      </c:pt>
                      <c:pt idx="60">
                        <c:v>2</c:v>
                      </c:pt>
                      <c:pt idx="61">
                        <c:v>3</c:v>
                      </c:pt>
                      <c:pt idx="62">
                        <c:v>4</c:v>
                      </c:pt>
                      <c:pt idx="63">
                        <c:v>4</c:v>
                      </c:pt>
                      <c:pt idx="64">
                        <c:v>5</c:v>
                      </c:pt>
                      <c:pt idx="65">
                        <c:v>5</c:v>
                      </c:pt>
                      <c:pt idx="66">
                        <c:v>5</c:v>
                      </c:pt>
                      <c:pt idx="67">
                        <c:v>5</c:v>
                      </c:pt>
                      <c:pt idx="68">
                        <c:v>7</c:v>
                      </c:pt>
                      <c:pt idx="69">
                        <c:v>5</c:v>
                      </c:pt>
                      <c:pt idx="70">
                        <c:v>5</c:v>
                      </c:pt>
                      <c:pt idx="71">
                        <c:v>5</c:v>
                      </c:pt>
                      <c:pt idx="72">
                        <c:v>5</c:v>
                      </c:pt>
                      <c:pt idx="73">
                        <c:v>3</c:v>
                      </c:pt>
                      <c:pt idx="74">
                        <c:v>3</c:v>
                      </c:pt>
                      <c:pt idx="75">
                        <c:v>3</c:v>
                      </c:pt>
                      <c:pt idx="76">
                        <c:v>3</c:v>
                      </c:pt>
                      <c:pt idx="77">
                        <c:v>3</c:v>
                      </c:pt>
                      <c:pt idx="78">
                        <c:v>3</c:v>
                      </c:pt>
                      <c:pt idx="79">
                        <c:v>3</c:v>
                      </c:pt>
                      <c:pt idx="80">
                        <c:v>2</c:v>
                      </c:pt>
                      <c:pt idx="81">
                        <c:v>3</c:v>
                      </c:pt>
                      <c:pt idx="82">
                        <c:v>3</c:v>
                      </c:pt>
                      <c:pt idx="83">
                        <c:v>3</c:v>
                      </c:pt>
                      <c:pt idx="84">
                        <c:v>3</c:v>
                      </c:pt>
                      <c:pt idx="85">
                        <c:v>3</c:v>
                      </c:pt>
                      <c:pt idx="86">
                        <c:v>3</c:v>
                      </c:pt>
                      <c:pt idx="87">
                        <c:v>2</c:v>
                      </c:pt>
                      <c:pt idx="88">
                        <c:v>2</c:v>
                      </c:pt>
                      <c:pt idx="89">
                        <c:v>4</c:v>
                      </c:pt>
                      <c:pt idx="90">
                        <c:v>3</c:v>
                      </c:pt>
                      <c:pt idx="91">
                        <c:v>3</c:v>
                      </c:pt>
                      <c:pt idx="92">
                        <c:v>4</c:v>
                      </c:pt>
                      <c:pt idx="93">
                        <c:v>5</c:v>
                      </c:pt>
                      <c:pt idx="94">
                        <c:v>6</c:v>
                      </c:pt>
                      <c:pt idx="95">
                        <c:v>6</c:v>
                      </c:pt>
                      <c:pt idx="96">
                        <c:v>8</c:v>
                      </c:pt>
                      <c:pt idx="97">
                        <c:v>8</c:v>
                      </c:pt>
                      <c:pt idx="98">
                        <c:v>8</c:v>
                      </c:pt>
                      <c:pt idx="99">
                        <c:v>8</c:v>
                      </c:pt>
                      <c:pt idx="100">
                        <c:v>8</c:v>
                      </c:pt>
                      <c:pt idx="101">
                        <c:v>8</c:v>
                      </c:pt>
                      <c:pt idx="102">
                        <c:v>10</c:v>
                      </c:pt>
                      <c:pt idx="103">
                        <c:v>10</c:v>
                      </c:pt>
                      <c:pt idx="104">
                        <c:v>9</c:v>
                      </c:pt>
                      <c:pt idx="105">
                        <c:v>10</c:v>
                      </c:pt>
                      <c:pt idx="106">
                        <c:v>9</c:v>
                      </c:pt>
                      <c:pt idx="107">
                        <c:v>9</c:v>
                      </c:pt>
                      <c:pt idx="108">
                        <c:v>9</c:v>
                      </c:pt>
                      <c:pt idx="109">
                        <c:v>8</c:v>
                      </c:pt>
                      <c:pt idx="110">
                        <c:v>7</c:v>
                      </c:pt>
                      <c:pt idx="111">
                        <c:v>7</c:v>
                      </c:pt>
                      <c:pt idx="112">
                        <c:v>8</c:v>
                      </c:pt>
                      <c:pt idx="113">
                        <c:v>7</c:v>
                      </c:pt>
                      <c:pt idx="114">
                        <c:v>5</c:v>
                      </c:pt>
                      <c:pt idx="115">
                        <c:v>5</c:v>
                      </c:pt>
                      <c:pt idx="116">
                        <c:v>5</c:v>
                      </c:pt>
                      <c:pt idx="117">
                        <c:v>5</c:v>
                      </c:pt>
                      <c:pt idx="118">
                        <c:v>6</c:v>
                      </c:pt>
                      <c:pt idx="119">
                        <c:v>6</c:v>
                      </c:pt>
                      <c:pt idx="120">
                        <c:v>7</c:v>
                      </c:pt>
                      <c:pt idx="121">
                        <c:v>8</c:v>
                      </c:pt>
                      <c:pt idx="122">
                        <c:v>10</c:v>
                      </c:pt>
                      <c:pt idx="123">
                        <c:v>8</c:v>
                      </c:pt>
                      <c:pt idx="124">
                        <c:v>8</c:v>
                      </c:pt>
                      <c:pt idx="125">
                        <c:v>9</c:v>
                      </c:pt>
                      <c:pt idx="126">
                        <c:v>9</c:v>
                      </c:pt>
                      <c:pt idx="127">
                        <c:v>8</c:v>
                      </c:pt>
                      <c:pt idx="128">
                        <c:v>7</c:v>
                      </c:pt>
                      <c:pt idx="129">
                        <c:v>7</c:v>
                      </c:pt>
                      <c:pt idx="130">
                        <c:v>7</c:v>
                      </c:pt>
                      <c:pt idx="131">
                        <c:v>6</c:v>
                      </c:pt>
                      <c:pt idx="132">
                        <c:v>6</c:v>
                      </c:pt>
                      <c:pt idx="133">
                        <c:v>6</c:v>
                      </c:pt>
                      <c:pt idx="134">
                        <c:v>6</c:v>
                      </c:pt>
                      <c:pt idx="135">
                        <c:v>6</c:v>
                      </c:pt>
                      <c:pt idx="136">
                        <c:v>6</c:v>
                      </c:pt>
                      <c:pt idx="137">
                        <c:v>7</c:v>
                      </c:pt>
                      <c:pt idx="138">
                        <c:v>6</c:v>
                      </c:pt>
                      <c:pt idx="139">
                        <c:v>5</c:v>
                      </c:pt>
                      <c:pt idx="140">
                        <c:v>5</c:v>
                      </c:pt>
                      <c:pt idx="141">
                        <c:v>5</c:v>
                      </c:pt>
                      <c:pt idx="142">
                        <c:v>5</c:v>
                      </c:pt>
                      <c:pt idx="143">
                        <c:v>5</c:v>
                      </c:pt>
                      <c:pt idx="144">
                        <c:v>5</c:v>
                      </c:pt>
                      <c:pt idx="145">
                        <c:v>4</c:v>
                      </c:pt>
                      <c:pt idx="146">
                        <c:v>3</c:v>
                      </c:pt>
                      <c:pt idx="147">
                        <c:v>3</c:v>
                      </c:pt>
                      <c:pt idx="148">
                        <c:v>2</c:v>
                      </c:pt>
                      <c:pt idx="149">
                        <c:v>2</c:v>
                      </c:pt>
                      <c:pt idx="150">
                        <c:v>2</c:v>
                      </c:pt>
                      <c:pt idx="151">
                        <c:v>2</c:v>
                      </c:pt>
                      <c:pt idx="152">
                        <c:v>0</c:v>
                      </c:pt>
                      <c:pt idx="153">
                        <c:v>0</c:v>
                      </c:pt>
                      <c:pt idx="154">
                        <c:v>0</c:v>
                      </c:pt>
                      <c:pt idx="155">
                        <c:v>0</c:v>
                      </c:pt>
                      <c:pt idx="156">
                        <c:v>0</c:v>
                      </c:pt>
                      <c:pt idx="157">
                        <c:v>1</c:v>
                      </c:pt>
                      <c:pt idx="158">
                        <c:v>1</c:v>
                      </c:pt>
                      <c:pt idx="159">
                        <c:v>1</c:v>
                      </c:pt>
                      <c:pt idx="160">
                        <c:v>1</c:v>
                      </c:pt>
                      <c:pt idx="161">
                        <c:v>1</c:v>
                      </c:pt>
                      <c:pt idx="162">
                        <c:v>2</c:v>
                      </c:pt>
                      <c:pt idx="163">
                        <c:v>2</c:v>
                      </c:pt>
                      <c:pt idx="164">
                        <c:v>2</c:v>
                      </c:pt>
                      <c:pt idx="165">
                        <c:v>3</c:v>
                      </c:pt>
                      <c:pt idx="166">
                        <c:v>2</c:v>
                      </c:pt>
                      <c:pt idx="167">
                        <c:v>2</c:v>
                      </c:pt>
                    </c:numCache>
                  </c:numRef>
                </c:val>
                <c:smooth val="0"/>
                <c:extLst>
                  <c:ext xmlns:c16="http://schemas.microsoft.com/office/drawing/2014/chart" uri="{C3380CC4-5D6E-409C-BE32-E72D297353CC}">
                    <c16:uniqueId val="{00000003-65EF-4C10-8A2E-1EA4F5202D6D}"/>
                  </c:ext>
                </c:extLst>
              </c15:ser>
            </c15:filteredLineSeries>
            <c15:filteredLineSeries>
              <c15:ser>
                <c:idx val="3"/>
                <c:order val="1"/>
                <c:tx>
                  <c:strRef>
                    <c:extLst xmlns:c15="http://schemas.microsoft.com/office/drawing/2012/chart">
                      <c:ext xmlns:c15="http://schemas.microsoft.com/office/drawing/2012/chart" uri="{02D57815-91ED-43cb-92C2-25804820EDAC}">
                        <c15:formulaRef>
                          <c15:sqref>'COVID Occupied Beds'!$A$13</c15:sqref>
                        </c15:formulaRef>
                      </c:ext>
                    </c:extLst>
                    <c:strCache>
                      <c:ptCount val="1"/>
                      <c:pt idx="0">
                        <c:v>Covid Ward 2 (ex Ward 17)</c:v>
                      </c:pt>
                    </c:strCache>
                  </c:strRef>
                </c:tx>
                <c:marker>
                  <c:symbol val="none"/>
                </c:marker>
                <c:cat>
                  <c:numRef>
                    <c:extLst xmlns:c15="http://schemas.microsoft.com/office/drawing/2012/chart">
                      <c:ext xmlns:c15="http://schemas.microsoft.com/office/drawing/2012/chart" uri="{02D57815-91ED-43cb-92C2-25804820EDAC}">
                        <c15:formulaRef>
                          <c15:sqref>'COVID Occupied Beds'!$HQ$1:$NV$1</c15:sqref>
                        </c15:formulaRef>
                      </c:ext>
                    </c:extLst>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extLst xmlns:c15="http://schemas.microsoft.com/office/drawing/2012/chart">
                      <c:ext xmlns:c15="http://schemas.microsoft.com/office/drawing/2012/chart" uri="{02D57815-91ED-43cb-92C2-25804820EDAC}">
                        <c15:formulaRef>
                          <c15:sqref>'COVID Occupied Beds'!$GW$13:$NV$13</c15:sqref>
                        </c15:formulaRef>
                      </c:ext>
                    </c:extLst>
                    <c:numCache>
                      <c:formatCode>###0</c:formatCode>
                      <c:ptCount val="168"/>
                      <c:pt idx="0">
                        <c:v>0</c:v>
                      </c:pt>
                      <c:pt idx="1">
                        <c:v>6</c:v>
                      </c:pt>
                      <c:pt idx="2">
                        <c:v>6</c:v>
                      </c:pt>
                      <c:pt idx="3">
                        <c:v>6</c:v>
                      </c:pt>
                      <c:pt idx="4">
                        <c:v>8</c:v>
                      </c:pt>
                      <c:pt idx="5">
                        <c:v>9</c:v>
                      </c:pt>
                      <c:pt idx="6">
                        <c:v>10</c:v>
                      </c:pt>
                      <c:pt idx="7">
                        <c:v>12</c:v>
                      </c:pt>
                      <c:pt idx="8">
                        <c:v>13</c:v>
                      </c:pt>
                      <c:pt idx="9">
                        <c:v>13</c:v>
                      </c:pt>
                      <c:pt idx="10">
                        <c:v>14</c:v>
                      </c:pt>
                      <c:pt idx="11">
                        <c:v>16</c:v>
                      </c:pt>
                      <c:pt idx="12">
                        <c:v>15</c:v>
                      </c:pt>
                      <c:pt idx="13">
                        <c:v>14</c:v>
                      </c:pt>
                      <c:pt idx="14">
                        <c:v>16</c:v>
                      </c:pt>
                      <c:pt idx="15">
                        <c:v>14</c:v>
                      </c:pt>
                      <c:pt idx="16">
                        <c:v>13</c:v>
                      </c:pt>
                      <c:pt idx="17">
                        <c:v>14</c:v>
                      </c:pt>
                      <c:pt idx="18">
                        <c:v>13</c:v>
                      </c:pt>
                      <c:pt idx="19">
                        <c:v>14</c:v>
                      </c:pt>
                      <c:pt idx="20">
                        <c:v>14</c:v>
                      </c:pt>
                      <c:pt idx="21">
                        <c:v>16</c:v>
                      </c:pt>
                      <c:pt idx="22">
                        <c:v>15</c:v>
                      </c:pt>
                      <c:pt idx="23">
                        <c:v>13</c:v>
                      </c:pt>
                      <c:pt idx="24">
                        <c:v>12</c:v>
                      </c:pt>
                      <c:pt idx="25">
                        <c:v>15</c:v>
                      </c:pt>
                      <c:pt idx="26">
                        <c:v>17</c:v>
                      </c:pt>
                      <c:pt idx="27">
                        <c:v>16</c:v>
                      </c:pt>
                      <c:pt idx="28">
                        <c:v>12</c:v>
                      </c:pt>
                      <c:pt idx="29">
                        <c:v>7</c:v>
                      </c:pt>
                      <c:pt idx="30">
                        <c:v>4</c:v>
                      </c:pt>
                      <c:pt idx="31">
                        <c:v>9</c:v>
                      </c:pt>
                      <c:pt idx="32">
                        <c:v>10</c:v>
                      </c:pt>
                      <c:pt idx="33">
                        <c:v>7</c:v>
                      </c:pt>
                      <c:pt idx="34">
                        <c:v>8</c:v>
                      </c:pt>
                      <c:pt idx="35">
                        <c:v>8</c:v>
                      </c:pt>
                      <c:pt idx="36">
                        <c:v>7</c:v>
                      </c:pt>
                      <c:pt idx="37">
                        <c:v>5</c:v>
                      </c:pt>
                      <c:pt idx="38">
                        <c:v>4</c:v>
                      </c:pt>
                      <c:pt idx="39">
                        <c:v>7</c:v>
                      </c:pt>
                      <c:pt idx="40">
                        <c:v>5</c:v>
                      </c:pt>
                      <c:pt idx="41">
                        <c:v>8</c:v>
                      </c:pt>
                      <c:pt idx="42">
                        <c:v>9</c:v>
                      </c:pt>
                      <c:pt idx="43">
                        <c:v>4</c:v>
                      </c:pt>
                      <c:pt idx="44">
                        <c:v>8</c:v>
                      </c:pt>
                      <c:pt idx="45">
                        <c:v>11</c:v>
                      </c:pt>
                      <c:pt idx="46">
                        <c:v>9</c:v>
                      </c:pt>
                      <c:pt idx="47">
                        <c:v>10</c:v>
                      </c:pt>
                      <c:pt idx="48">
                        <c:v>11</c:v>
                      </c:pt>
                      <c:pt idx="49">
                        <c:v>9</c:v>
                      </c:pt>
                      <c:pt idx="50">
                        <c:v>13</c:v>
                      </c:pt>
                      <c:pt idx="51">
                        <c:v>15</c:v>
                      </c:pt>
                      <c:pt idx="52">
                        <c:v>12</c:v>
                      </c:pt>
                      <c:pt idx="53">
                        <c:v>15</c:v>
                      </c:pt>
                      <c:pt idx="54">
                        <c:v>13</c:v>
                      </c:pt>
                      <c:pt idx="55">
                        <c:v>8</c:v>
                      </c:pt>
                      <c:pt idx="56">
                        <c:v>10</c:v>
                      </c:pt>
                      <c:pt idx="57">
                        <c:v>11</c:v>
                      </c:pt>
                      <c:pt idx="58">
                        <c:v>10</c:v>
                      </c:pt>
                      <c:pt idx="59">
                        <c:v>10</c:v>
                      </c:pt>
                      <c:pt idx="60">
                        <c:v>10</c:v>
                      </c:pt>
                      <c:pt idx="61">
                        <c:v>8</c:v>
                      </c:pt>
                      <c:pt idx="62">
                        <c:v>8</c:v>
                      </c:pt>
                      <c:pt idx="63">
                        <c:v>8</c:v>
                      </c:pt>
                      <c:pt idx="64">
                        <c:v>9</c:v>
                      </c:pt>
                      <c:pt idx="65">
                        <c:v>12</c:v>
                      </c:pt>
                      <c:pt idx="66">
                        <c:v>9</c:v>
                      </c:pt>
                      <c:pt idx="67">
                        <c:v>10</c:v>
                      </c:pt>
                      <c:pt idx="68">
                        <c:v>10</c:v>
                      </c:pt>
                      <c:pt idx="69">
                        <c:v>9</c:v>
                      </c:pt>
                      <c:pt idx="70">
                        <c:v>9</c:v>
                      </c:pt>
                      <c:pt idx="71">
                        <c:v>9</c:v>
                      </c:pt>
                      <c:pt idx="72">
                        <c:v>9</c:v>
                      </c:pt>
                      <c:pt idx="73">
                        <c:v>11</c:v>
                      </c:pt>
                      <c:pt idx="74">
                        <c:v>10</c:v>
                      </c:pt>
                      <c:pt idx="75">
                        <c:v>14</c:v>
                      </c:pt>
                      <c:pt idx="76">
                        <c:v>15</c:v>
                      </c:pt>
                      <c:pt idx="77">
                        <c:v>13</c:v>
                      </c:pt>
                      <c:pt idx="78">
                        <c:v>14</c:v>
                      </c:pt>
                      <c:pt idx="79">
                        <c:v>15</c:v>
                      </c:pt>
                      <c:pt idx="80">
                        <c:v>14</c:v>
                      </c:pt>
                      <c:pt idx="81">
                        <c:v>13</c:v>
                      </c:pt>
                      <c:pt idx="82">
                        <c:v>16</c:v>
                      </c:pt>
                      <c:pt idx="83">
                        <c:v>10</c:v>
                      </c:pt>
                      <c:pt idx="84">
                        <c:v>9</c:v>
                      </c:pt>
                      <c:pt idx="85">
                        <c:v>9</c:v>
                      </c:pt>
                      <c:pt idx="86">
                        <c:v>9</c:v>
                      </c:pt>
                      <c:pt idx="87">
                        <c:v>10</c:v>
                      </c:pt>
                      <c:pt idx="88">
                        <c:v>12</c:v>
                      </c:pt>
                      <c:pt idx="89">
                        <c:v>5</c:v>
                      </c:pt>
                      <c:pt idx="90">
                        <c:v>9</c:v>
                      </c:pt>
                      <c:pt idx="91">
                        <c:v>9</c:v>
                      </c:pt>
                      <c:pt idx="92">
                        <c:v>9</c:v>
                      </c:pt>
                      <c:pt idx="93">
                        <c:v>9</c:v>
                      </c:pt>
                      <c:pt idx="94">
                        <c:v>8</c:v>
                      </c:pt>
                      <c:pt idx="95">
                        <c:v>8</c:v>
                      </c:pt>
                      <c:pt idx="96">
                        <c:v>7</c:v>
                      </c:pt>
                      <c:pt idx="97">
                        <c:v>11</c:v>
                      </c:pt>
                      <c:pt idx="98">
                        <c:v>10</c:v>
                      </c:pt>
                      <c:pt idx="99">
                        <c:v>9</c:v>
                      </c:pt>
                      <c:pt idx="100">
                        <c:v>8</c:v>
                      </c:pt>
                      <c:pt idx="101">
                        <c:v>7</c:v>
                      </c:pt>
                      <c:pt idx="102">
                        <c:v>8</c:v>
                      </c:pt>
                      <c:pt idx="103">
                        <c:v>8</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10</c:v>
                      </c:pt>
                      <c:pt idx="118">
                        <c:v>9</c:v>
                      </c:pt>
                      <c:pt idx="119">
                        <c:v>13</c:v>
                      </c:pt>
                      <c:pt idx="120">
                        <c:v>15</c:v>
                      </c:pt>
                      <c:pt idx="121">
                        <c:v>14</c:v>
                      </c:pt>
                      <c:pt idx="122">
                        <c:v>12</c:v>
                      </c:pt>
                      <c:pt idx="123">
                        <c:v>16</c:v>
                      </c:pt>
                      <c:pt idx="124">
                        <c:v>13</c:v>
                      </c:pt>
                      <c:pt idx="125">
                        <c:v>11</c:v>
                      </c:pt>
                      <c:pt idx="126">
                        <c:v>6</c:v>
                      </c:pt>
                      <c:pt idx="127">
                        <c:v>8</c:v>
                      </c:pt>
                      <c:pt idx="128">
                        <c:v>6</c:v>
                      </c:pt>
                      <c:pt idx="129">
                        <c:v>6</c:v>
                      </c:pt>
                      <c:pt idx="130">
                        <c:v>7</c:v>
                      </c:pt>
                      <c:pt idx="131">
                        <c:v>8</c:v>
                      </c:pt>
                      <c:pt idx="132">
                        <c:v>11</c:v>
                      </c:pt>
                      <c:pt idx="133">
                        <c:v>11</c:v>
                      </c:pt>
                      <c:pt idx="134">
                        <c:v>13</c:v>
                      </c:pt>
                      <c:pt idx="135">
                        <c:v>13</c:v>
                      </c:pt>
                      <c:pt idx="136">
                        <c:v>11</c:v>
                      </c:pt>
                      <c:pt idx="137">
                        <c:v>12</c:v>
                      </c:pt>
                      <c:pt idx="138">
                        <c:v>12</c:v>
                      </c:pt>
                      <c:pt idx="139">
                        <c:v>14</c:v>
                      </c:pt>
                      <c:pt idx="140">
                        <c:v>10</c:v>
                      </c:pt>
                      <c:pt idx="141">
                        <c:v>7</c:v>
                      </c:pt>
                      <c:pt idx="142">
                        <c:v>6</c:v>
                      </c:pt>
                      <c:pt idx="143">
                        <c:v>8</c:v>
                      </c:pt>
                      <c:pt idx="144">
                        <c:v>7</c:v>
                      </c:pt>
                      <c:pt idx="145">
                        <c:v>6</c:v>
                      </c:pt>
                      <c:pt idx="146">
                        <c:v>9</c:v>
                      </c:pt>
                      <c:pt idx="147">
                        <c:v>8</c:v>
                      </c:pt>
                      <c:pt idx="148">
                        <c:v>5</c:v>
                      </c:pt>
                      <c:pt idx="149">
                        <c:v>4</c:v>
                      </c:pt>
                      <c:pt idx="150">
                        <c:v>5</c:v>
                      </c:pt>
                      <c:pt idx="151">
                        <c:v>5</c:v>
                      </c:pt>
                      <c:pt idx="152">
                        <c:v>11</c:v>
                      </c:pt>
                      <c:pt idx="153">
                        <c:v>10</c:v>
                      </c:pt>
                      <c:pt idx="154">
                        <c:v>12</c:v>
                      </c:pt>
                      <c:pt idx="155">
                        <c:v>12</c:v>
                      </c:pt>
                      <c:pt idx="156">
                        <c:v>10</c:v>
                      </c:pt>
                      <c:pt idx="157">
                        <c:v>7</c:v>
                      </c:pt>
                      <c:pt idx="158">
                        <c:v>6</c:v>
                      </c:pt>
                      <c:pt idx="159">
                        <c:v>7</c:v>
                      </c:pt>
                      <c:pt idx="160">
                        <c:v>5</c:v>
                      </c:pt>
                      <c:pt idx="161">
                        <c:v>6</c:v>
                      </c:pt>
                      <c:pt idx="162">
                        <c:v>5</c:v>
                      </c:pt>
                      <c:pt idx="163">
                        <c:v>6</c:v>
                      </c:pt>
                      <c:pt idx="164">
                        <c:v>5</c:v>
                      </c:pt>
                      <c:pt idx="165">
                        <c:v>7</c:v>
                      </c:pt>
                      <c:pt idx="166">
                        <c:v>5</c:v>
                      </c:pt>
                      <c:pt idx="167">
                        <c:v>3</c:v>
                      </c:pt>
                    </c:numCache>
                  </c:numRef>
                </c:val>
                <c:smooth val="0"/>
                <c:extLst xmlns:c15="http://schemas.microsoft.com/office/drawing/2012/chart">
                  <c:ext xmlns:c16="http://schemas.microsoft.com/office/drawing/2014/chart" uri="{C3380CC4-5D6E-409C-BE32-E72D297353CC}">
                    <c16:uniqueId val="{00000004-65EF-4C10-8A2E-1EA4F5202D6D}"/>
                  </c:ext>
                </c:extLst>
              </c15:ser>
            </c15:filteredLineSeries>
            <c15:filteredLineSeries>
              <c15:ser>
                <c:idx val="6"/>
                <c:order val="2"/>
                <c:tx>
                  <c:strRef>
                    <c:extLst xmlns:c15="http://schemas.microsoft.com/office/drawing/2012/chart">
                      <c:ext xmlns:c15="http://schemas.microsoft.com/office/drawing/2012/chart" uri="{02D57815-91ED-43cb-92C2-25804820EDAC}">
                        <c15:formulaRef>
                          <c15:sqref>'COVID Occupied Beds'!$A$22</c15:sqref>
                        </c15:formulaRef>
                      </c:ext>
                    </c:extLst>
                    <c:strCache>
                      <c:ptCount val="1"/>
                      <c:pt idx="0">
                        <c:v>Ward 42 (Covid Assessment)</c:v>
                      </c:pt>
                    </c:strCache>
                  </c:strRef>
                </c:tx>
                <c:marker>
                  <c:symbol val="none"/>
                </c:marker>
                <c:cat>
                  <c:numRef>
                    <c:extLst xmlns:c15="http://schemas.microsoft.com/office/drawing/2012/chart">
                      <c:ext xmlns:c15="http://schemas.microsoft.com/office/drawing/2012/chart" uri="{02D57815-91ED-43cb-92C2-25804820EDAC}">
                        <c15:formulaRef>
                          <c15:sqref>'COVID Occupied Beds'!$HQ$1:$NV$1</c15:sqref>
                        </c15:formulaRef>
                      </c:ext>
                    </c:extLst>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extLst xmlns:c15="http://schemas.microsoft.com/office/drawing/2012/chart">
                      <c:ext xmlns:c15="http://schemas.microsoft.com/office/drawing/2012/chart" uri="{02D57815-91ED-43cb-92C2-25804820EDAC}">
                        <c15:formulaRef>
                          <c15:sqref>'COVID Occupied Beds'!$GW$22:$NV$22</c15:sqref>
                        </c15:formulaRef>
                      </c:ext>
                    </c:extLst>
                    <c:numCache>
                      <c:formatCode>###0</c:formatCode>
                      <c:ptCount val="168"/>
                      <c:pt idx="0">
                        <c:v>6</c:v>
                      </c:pt>
                      <c:pt idx="1">
                        <c:v>9</c:v>
                      </c:pt>
                      <c:pt idx="2">
                        <c:v>6</c:v>
                      </c:pt>
                      <c:pt idx="3">
                        <c:v>10</c:v>
                      </c:pt>
                      <c:pt idx="4">
                        <c:v>11</c:v>
                      </c:pt>
                      <c:pt idx="5">
                        <c:v>8</c:v>
                      </c:pt>
                      <c:pt idx="6">
                        <c:v>9</c:v>
                      </c:pt>
                      <c:pt idx="7">
                        <c:v>9</c:v>
                      </c:pt>
                      <c:pt idx="8">
                        <c:v>9</c:v>
                      </c:pt>
                      <c:pt idx="9">
                        <c:v>10</c:v>
                      </c:pt>
                      <c:pt idx="10">
                        <c:v>9</c:v>
                      </c:pt>
                      <c:pt idx="11">
                        <c:v>11</c:v>
                      </c:pt>
                      <c:pt idx="12">
                        <c:v>7</c:v>
                      </c:pt>
                      <c:pt idx="13">
                        <c:v>9</c:v>
                      </c:pt>
                      <c:pt idx="14">
                        <c:v>5</c:v>
                      </c:pt>
                      <c:pt idx="15">
                        <c:v>10</c:v>
                      </c:pt>
                      <c:pt idx="16">
                        <c:v>4</c:v>
                      </c:pt>
                      <c:pt idx="17">
                        <c:v>10</c:v>
                      </c:pt>
                      <c:pt idx="18">
                        <c:v>12</c:v>
                      </c:pt>
                      <c:pt idx="19">
                        <c:v>13</c:v>
                      </c:pt>
                      <c:pt idx="20">
                        <c:v>10</c:v>
                      </c:pt>
                      <c:pt idx="21">
                        <c:v>14</c:v>
                      </c:pt>
                      <c:pt idx="22">
                        <c:v>10</c:v>
                      </c:pt>
                      <c:pt idx="23">
                        <c:v>15</c:v>
                      </c:pt>
                      <c:pt idx="24">
                        <c:v>13</c:v>
                      </c:pt>
                      <c:pt idx="25">
                        <c:v>12</c:v>
                      </c:pt>
                      <c:pt idx="26">
                        <c:v>10</c:v>
                      </c:pt>
                      <c:pt idx="27">
                        <c:v>10</c:v>
                      </c:pt>
                      <c:pt idx="28">
                        <c:v>8</c:v>
                      </c:pt>
                      <c:pt idx="29">
                        <c:v>11</c:v>
                      </c:pt>
                      <c:pt idx="30">
                        <c:v>10</c:v>
                      </c:pt>
                      <c:pt idx="31">
                        <c:v>10</c:v>
                      </c:pt>
                      <c:pt idx="32">
                        <c:v>12</c:v>
                      </c:pt>
                      <c:pt idx="33">
                        <c:v>11</c:v>
                      </c:pt>
                      <c:pt idx="34">
                        <c:v>6</c:v>
                      </c:pt>
                      <c:pt idx="35">
                        <c:v>7</c:v>
                      </c:pt>
                      <c:pt idx="36">
                        <c:v>7</c:v>
                      </c:pt>
                      <c:pt idx="37">
                        <c:v>6</c:v>
                      </c:pt>
                      <c:pt idx="38">
                        <c:v>6</c:v>
                      </c:pt>
                      <c:pt idx="39">
                        <c:v>11</c:v>
                      </c:pt>
                      <c:pt idx="40">
                        <c:v>11</c:v>
                      </c:pt>
                      <c:pt idx="41">
                        <c:v>8</c:v>
                      </c:pt>
                      <c:pt idx="42">
                        <c:v>8</c:v>
                      </c:pt>
                      <c:pt idx="43">
                        <c:v>11</c:v>
                      </c:pt>
                      <c:pt idx="44">
                        <c:v>10</c:v>
                      </c:pt>
                      <c:pt idx="45">
                        <c:v>8</c:v>
                      </c:pt>
                      <c:pt idx="46">
                        <c:v>8</c:v>
                      </c:pt>
                      <c:pt idx="47">
                        <c:v>9</c:v>
                      </c:pt>
                      <c:pt idx="48">
                        <c:v>14</c:v>
                      </c:pt>
                      <c:pt idx="49">
                        <c:v>10</c:v>
                      </c:pt>
                      <c:pt idx="50">
                        <c:v>12</c:v>
                      </c:pt>
                      <c:pt idx="51">
                        <c:v>11</c:v>
                      </c:pt>
                      <c:pt idx="52">
                        <c:v>12</c:v>
                      </c:pt>
                      <c:pt idx="53">
                        <c:v>11</c:v>
                      </c:pt>
                      <c:pt idx="54">
                        <c:v>8</c:v>
                      </c:pt>
                      <c:pt idx="55">
                        <c:v>14</c:v>
                      </c:pt>
                      <c:pt idx="56">
                        <c:v>13</c:v>
                      </c:pt>
                      <c:pt idx="57">
                        <c:v>5</c:v>
                      </c:pt>
                      <c:pt idx="58">
                        <c:v>11</c:v>
                      </c:pt>
                      <c:pt idx="59">
                        <c:v>8</c:v>
                      </c:pt>
                      <c:pt idx="60">
                        <c:v>6</c:v>
                      </c:pt>
                      <c:pt idx="61">
                        <c:v>9</c:v>
                      </c:pt>
                      <c:pt idx="62">
                        <c:v>9</c:v>
                      </c:pt>
                      <c:pt idx="63">
                        <c:v>6</c:v>
                      </c:pt>
                      <c:pt idx="64">
                        <c:v>6</c:v>
                      </c:pt>
                      <c:pt idx="65">
                        <c:v>4</c:v>
                      </c:pt>
                      <c:pt idx="66">
                        <c:v>8</c:v>
                      </c:pt>
                      <c:pt idx="67">
                        <c:v>13</c:v>
                      </c:pt>
                      <c:pt idx="68">
                        <c:v>10</c:v>
                      </c:pt>
                      <c:pt idx="69">
                        <c:v>7</c:v>
                      </c:pt>
                      <c:pt idx="70">
                        <c:v>5</c:v>
                      </c:pt>
                      <c:pt idx="71">
                        <c:v>10</c:v>
                      </c:pt>
                      <c:pt idx="72">
                        <c:v>9</c:v>
                      </c:pt>
                      <c:pt idx="73">
                        <c:v>7</c:v>
                      </c:pt>
                      <c:pt idx="74">
                        <c:v>12</c:v>
                      </c:pt>
                      <c:pt idx="75">
                        <c:v>10</c:v>
                      </c:pt>
                      <c:pt idx="76">
                        <c:v>7</c:v>
                      </c:pt>
                      <c:pt idx="77">
                        <c:v>3</c:v>
                      </c:pt>
                      <c:pt idx="78">
                        <c:v>7</c:v>
                      </c:pt>
                      <c:pt idx="79">
                        <c:v>7</c:v>
                      </c:pt>
                      <c:pt idx="80">
                        <c:v>7</c:v>
                      </c:pt>
                      <c:pt idx="81">
                        <c:v>6</c:v>
                      </c:pt>
                      <c:pt idx="82">
                        <c:v>5</c:v>
                      </c:pt>
                      <c:pt idx="83">
                        <c:v>6</c:v>
                      </c:pt>
                      <c:pt idx="84">
                        <c:v>6</c:v>
                      </c:pt>
                      <c:pt idx="85">
                        <c:v>7</c:v>
                      </c:pt>
                      <c:pt idx="86">
                        <c:v>7</c:v>
                      </c:pt>
                      <c:pt idx="87">
                        <c:v>8</c:v>
                      </c:pt>
                      <c:pt idx="88">
                        <c:v>8</c:v>
                      </c:pt>
                      <c:pt idx="89">
                        <c:v>10</c:v>
                      </c:pt>
                      <c:pt idx="90">
                        <c:v>8</c:v>
                      </c:pt>
                      <c:pt idx="91">
                        <c:v>7</c:v>
                      </c:pt>
                      <c:pt idx="92">
                        <c:v>6</c:v>
                      </c:pt>
                      <c:pt idx="93">
                        <c:v>8</c:v>
                      </c:pt>
                      <c:pt idx="94">
                        <c:v>13</c:v>
                      </c:pt>
                      <c:pt idx="95">
                        <c:v>10</c:v>
                      </c:pt>
                      <c:pt idx="96">
                        <c:v>10</c:v>
                      </c:pt>
                      <c:pt idx="97">
                        <c:v>17</c:v>
                      </c:pt>
                      <c:pt idx="98">
                        <c:v>11</c:v>
                      </c:pt>
                      <c:pt idx="99">
                        <c:v>9</c:v>
                      </c:pt>
                      <c:pt idx="100">
                        <c:v>10</c:v>
                      </c:pt>
                      <c:pt idx="101">
                        <c:v>11</c:v>
                      </c:pt>
                      <c:pt idx="102">
                        <c:v>7</c:v>
                      </c:pt>
                      <c:pt idx="103">
                        <c:v>11</c:v>
                      </c:pt>
                      <c:pt idx="104">
                        <c:v>10</c:v>
                      </c:pt>
                      <c:pt idx="105">
                        <c:v>13</c:v>
                      </c:pt>
                      <c:pt idx="106">
                        <c:v>8</c:v>
                      </c:pt>
                      <c:pt idx="107">
                        <c:v>6</c:v>
                      </c:pt>
                      <c:pt idx="108">
                        <c:v>12</c:v>
                      </c:pt>
                      <c:pt idx="109">
                        <c:v>10</c:v>
                      </c:pt>
                      <c:pt idx="110">
                        <c:v>7</c:v>
                      </c:pt>
                      <c:pt idx="111">
                        <c:v>12</c:v>
                      </c:pt>
                      <c:pt idx="112">
                        <c:v>9</c:v>
                      </c:pt>
                      <c:pt idx="113">
                        <c:v>9</c:v>
                      </c:pt>
                      <c:pt idx="114">
                        <c:v>10</c:v>
                      </c:pt>
                      <c:pt idx="115">
                        <c:v>6</c:v>
                      </c:pt>
                      <c:pt idx="116">
                        <c:v>6</c:v>
                      </c:pt>
                      <c:pt idx="117">
                        <c:v>8</c:v>
                      </c:pt>
                      <c:pt idx="118">
                        <c:v>6</c:v>
                      </c:pt>
                      <c:pt idx="119">
                        <c:v>5</c:v>
                      </c:pt>
                      <c:pt idx="120">
                        <c:v>8</c:v>
                      </c:pt>
                      <c:pt idx="121">
                        <c:v>10</c:v>
                      </c:pt>
                      <c:pt idx="122">
                        <c:v>8</c:v>
                      </c:pt>
                      <c:pt idx="123">
                        <c:v>6</c:v>
                      </c:pt>
                      <c:pt idx="124">
                        <c:v>4</c:v>
                      </c:pt>
                      <c:pt idx="125">
                        <c:v>6</c:v>
                      </c:pt>
                      <c:pt idx="126">
                        <c:v>10</c:v>
                      </c:pt>
                      <c:pt idx="127">
                        <c:v>8</c:v>
                      </c:pt>
                      <c:pt idx="128">
                        <c:v>9</c:v>
                      </c:pt>
                      <c:pt idx="129">
                        <c:v>6</c:v>
                      </c:pt>
                      <c:pt idx="130">
                        <c:v>6</c:v>
                      </c:pt>
                      <c:pt idx="131">
                        <c:v>5</c:v>
                      </c:pt>
                      <c:pt idx="132">
                        <c:v>5</c:v>
                      </c:pt>
                      <c:pt idx="133">
                        <c:v>5</c:v>
                      </c:pt>
                      <c:pt idx="134">
                        <c:v>5</c:v>
                      </c:pt>
                      <c:pt idx="135">
                        <c:v>9</c:v>
                      </c:pt>
                      <c:pt idx="136">
                        <c:v>7</c:v>
                      </c:pt>
                      <c:pt idx="137">
                        <c:v>9</c:v>
                      </c:pt>
                      <c:pt idx="138">
                        <c:v>11</c:v>
                      </c:pt>
                      <c:pt idx="139">
                        <c:v>10</c:v>
                      </c:pt>
                      <c:pt idx="140">
                        <c:v>9</c:v>
                      </c:pt>
                      <c:pt idx="141">
                        <c:v>3</c:v>
                      </c:pt>
                      <c:pt idx="142">
                        <c:v>10</c:v>
                      </c:pt>
                      <c:pt idx="143">
                        <c:v>9</c:v>
                      </c:pt>
                      <c:pt idx="144">
                        <c:v>5</c:v>
                      </c:pt>
                      <c:pt idx="145">
                        <c:v>6</c:v>
                      </c:pt>
                      <c:pt idx="146">
                        <c:v>13</c:v>
                      </c:pt>
                      <c:pt idx="147">
                        <c:v>7</c:v>
                      </c:pt>
                      <c:pt idx="148">
                        <c:v>4</c:v>
                      </c:pt>
                      <c:pt idx="149">
                        <c:v>4</c:v>
                      </c:pt>
                      <c:pt idx="150">
                        <c:v>8</c:v>
                      </c:pt>
                      <c:pt idx="151">
                        <c:v>8</c:v>
                      </c:pt>
                      <c:pt idx="152">
                        <c:v>6</c:v>
                      </c:pt>
                      <c:pt idx="153">
                        <c:v>7</c:v>
                      </c:pt>
                      <c:pt idx="154">
                        <c:v>5</c:v>
                      </c:pt>
                      <c:pt idx="155">
                        <c:v>2</c:v>
                      </c:pt>
                      <c:pt idx="156">
                        <c:v>4</c:v>
                      </c:pt>
                      <c:pt idx="157">
                        <c:v>1</c:v>
                      </c:pt>
                      <c:pt idx="158">
                        <c:v>4</c:v>
                      </c:pt>
                      <c:pt idx="159">
                        <c:v>2</c:v>
                      </c:pt>
                      <c:pt idx="160">
                        <c:v>9</c:v>
                      </c:pt>
                      <c:pt idx="161">
                        <c:v>6</c:v>
                      </c:pt>
                      <c:pt idx="162">
                        <c:v>3</c:v>
                      </c:pt>
                      <c:pt idx="163">
                        <c:v>4</c:v>
                      </c:pt>
                      <c:pt idx="164">
                        <c:v>8</c:v>
                      </c:pt>
                      <c:pt idx="165">
                        <c:v>9</c:v>
                      </c:pt>
                      <c:pt idx="166">
                        <c:v>6</c:v>
                      </c:pt>
                      <c:pt idx="167">
                        <c:v>6</c:v>
                      </c:pt>
                    </c:numCache>
                  </c:numRef>
                </c:val>
                <c:smooth val="0"/>
                <c:extLst xmlns:c15="http://schemas.microsoft.com/office/drawing/2012/chart">
                  <c:ext xmlns:c16="http://schemas.microsoft.com/office/drawing/2014/chart" uri="{C3380CC4-5D6E-409C-BE32-E72D297353CC}">
                    <c16:uniqueId val="{00000005-65EF-4C10-8A2E-1EA4F5202D6D}"/>
                  </c:ext>
                </c:extLst>
              </c15:ser>
            </c15:filteredLineSeries>
            <c15:filteredLineSeries>
              <c15:ser>
                <c:idx val="7"/>
                <c:order val="3"/>
                <c:tx>
                  <c:strRef>
                    <c:extLst xmlns:c15="http://schemas.microsoft.com/office/drawing/2012/chart">
                      <c:ext xmlns:c15="http://schemas.microsoft.com/office/drawing/2012/chart" uri="{02D57815-91ED-43cb-92C2-25804820EDAC}">
                        <c15:formulaRef>
                          <c15:sqref>'COVID Occupied Beds'!$A$24</c15:sqref>
                        </c15:formulaRef>
                      </c:ext>
                    </c:extLst>
                    <c:strCache>
                      <c:ptCount val="1"/>
                      <c:pt idx="0">
                        <c:v>COVID HDU Total</c:v>
                      </c:pt>
                    </c:strCache>
                  </c:strRef>
                </c:tx>
                <c:marker>
                  <c:symbol val="none"/>
                </c:marker>
                <c:cat>
                  <c:numRef>
                    <c:extLst xmlns:c15="http://schemas.microsoft.com/office/drawing/2012/chart">
                      <c:ext xmlns:c15="http://schemas.microsoft.com/office/drawing/2012/chart" uri="{02D57815-91ED-43cb-92C2-25804820EDAC}">
                        <c15:formulaRef>
                          <c15:sqref>'COVID Occupied Beds'!$HQ$1:$NV$1</c15:sqref>
                        </c15:formulaRef>
                      </c:ext>
                    </c:extLst>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extLst xmlns:c15="http://schemas.microsoft.com/office/drawing/2012/chart">
                      <c:ext xmlns:c15="http://schemas.microsoft.com/office/drawing/2012/chart" uri="{02D57815-91ED-43cb-92C2-25804820EDAC}">
                        <c15:formulaRef>
                          <c15:sqref>'COVID Occupied Beds'!$GW$24:$NV$24</c15:sqref>
                        </c15:formulaRef>
                      </c:ext>
                    </c:extLst>
                    <c:numCache>
                      <c:formatCode>###0</c:formatCode>
                      <c:ptCount val="168"/>
                      <c:pt idx="0">
                        <c:v>0</c:v>
                      </c:pt>
                      <c:pt idx="1">
                        <c:v>0</c:v>
                      </c:pt>
                      <c:pt idx="2">
                        <c:v>0</c:v>
                      </c:pt>
                      <c:pt idx="3">
                        <c:v>0</c:v>
                      </c:pt>
                      <c:pt idx="4">
                        <c:v>0</c:v>
                      </c:pt>
                      <c:pt idx="5">
                        <c:v>1</c:v>
                      </c:pt>
                      <c:pt idx="6">
                        <c:v>2</c:v>
                      </c:pt>
                      <c:pt idx="7">
                        <c:v>2</c:v>
                      </c:pt>
                      <c:pt idx="8">
                        <c:v>2</c:v>
                      </c:pt>
                      <c:pt idx="9">
                        <c:v>2</c:v>
                      </c:pt>
                      <c:pt idx="10">
                        <c:v>3</c:v>
                      </c:pt>
                      <c:pt idx="11">
                        <c:v>3</c:v>
                      </c:pt>
                      <c:pt idx="12">
                        <c:v>1</c:v>
                      </c:pt>
                      <c:pt idx="13">
                        <c:v>1</c:v>
                      </c:pt>
                      <c:pt idx="14">
                        <c:v>0</c:v>
                      </c:pt>
                      <c:pt idx="15">
                        <c:v>0</c:v>
                      </c:pt>
                      <c:pt idx="16">
                        <c:v>0</c:v>
                      </c:pt>
                      <c:pt idx="17">
                        <c:v>3</c:v>
                      </c:pt>
                      <c:pt idx="18">
                        <c:v>0</c:v>
                      </c:pt>
                      <c:pt idx="19">
                        <c:v>2</c:v>
                      </c:pt>
                      <c:pt idx="20">
                        <c:v>3</c:v>
                      </c:pt>
                      <c:pt idx="21">
                        <c:v>4</c:v>
                      </c:pt>
                      <c:pt idx="22">
                        <c:v>5</c:v>
                      </c:pt>
                      <c:pt idx="23">
                        <c:v>4</c:v>
                      </c:pt>
                      <c:pt idx="24">
                        <c:v>4</c:v>
                      </c:pt>
                      <c:pt idx="25">
                        <c:v>4</c:v>
                      </c:pt>
                      <c:pt idx="26">
                        <c:v>7</c:v>
                      </c:pt>
                      <c:pt idx="27">
                        <c:v>6</c:v>
                      </c:pt>
                      <c:pt idx="28">
                        <c:v>7</c:v>
                      </c:pt>
                      <c:pt idx="29">
                        <c:v>7</c:v>
                      </c:pt>
                      <c:pt idx="30">
                        <c:v>7</c:v>
                      </c:pt>
                      <c:pt idx="31">
                        <c:v>5</c:v>
                      </c:pt>
                      <c:pt idx="32">
                        <c:v>6</c:v>
                      </c:pt>
                      <c:pt idx="33">
                        <c:v>7</c:v>
                      </c:pt>
                      <c:pt idx="34">
                        <c:v>7</c:v>
                      </c:pt>
                      <c:pt idx="35">
                        <c:v>5</c:v>
                      </c:pt>
                      <c:pt idx="36">
                        <c:v>6</c:v>
                      </c:pt>
                      <c:pt idx="37">
                        <c:v>7</c:v>
                      </c:pt>
                      <c:pt idx="38">
                        <c:v>6</c:v>
                      </c:pt>
                      <c:pt idx="39">
                        <c:v>5</c:v>
                      </c:pt>
                      <c:pt idx="40">
                        <c:v>7</c:v>
                      </c:pt>
                      <c:pt idx="41">
                        <c:v>5</c:v>
                      </c:pt>
                      <c:pt idx="42">
                        <c:v>6</c:v>
                      </c:pt>
                      <c:pt idx="43">
                        <c:v>5</c:v>
                      </c:pt>
                      <c:pt idx="44">
                        <c:v>3</c:v>
                      </c:pt>
                      <c:pt idx="45">
                        <c:v>2</c:v>
                      </c:pt>
                      <c:pt idx="46">
                        <c:v>3</c:v>
                      </c:pt>
                      <c:pt idx="47">
                        <c:v>3</c:v>
                      </c:pt>
                      <c:pt idx="48">
                        <c:v>3</c:v>
                      </c:pt>
                      <c:pt idx="49">
                        <c:v>2</c:v>
                      </c:pt>
                      <c:pt idx="50">
                        <c:v>2</c:v>
                      </c:pt>
                      <c:pt idx="51">
                        <c:v>2</c:v>
                      </c:pt>
                      <c:pt idx="52">
                        <c:v>1</c:v>
                      </c:pt>
                      <c:pt idx="53">
                        <c:v>0</c:v>
                      </c:pt>
                      <c:pt idx="54">
                        <c:v>0</c:v>
                      </c:pt>
                      <c:pt idx="55">
                        <c:v>5</c:v>
                      </c:pt>
                      <c:pt idx="56">
                        <c:v>3</c:v>
                      </c:pt>
                      <c:pt idx="57">
                        <c:v>2</c:v>
                      </c:pt>
                      <c:pt idx="58">
                        <c:v>3</c:v>
                      </c:pt>
                      <c:pt idx="59">
                        <c:v>3</c:v>
                      </c:pt>
                      <c:pt idx="60">
                        <c:v>2</c:v>
                      </c:pt>
                      <c:pt idx="61">
                        <c:v>2</c:v>
                      </c:pt>
                      <c:pt idx="62">
                        <c:v>4</c:v>
                      </c:pt>
                      <c:pt idx="63">
                        <c:v>3</c:v>
                      </c:pt>
                      <c:pt idx="64">
                        <c:v>0</c:v>
                      </c:pt>
                      <c:pt idx="65">
                        <c:v>0</c:v>
                      </c:pt>
                      <c:pt idx="66">
                        <c:v>0</c:v>
                      </c:pt>
                      <c:pt idx="67">
                        <c:v>0</c:v>
                      </c:pt>
                      <c:pt idx="68">
                        <c:v>1</c:v>
                      </c:pt>
                      <c:pt idx="69">
                        <c:v>2</c:v>
                      </c:pt>
                      <c:pt idx="70">
                        <c:v>1</c:v>
                      </c:pt>
                      <c:pt idx="71">
                        <c:v>1</c:v>
                      </c:pt>
                      <c:pt idx="72">
                        <c:v>1</c:v>
                      </c:pt>
                      <c:pt idx="73">
                        <c:v>1</c:v>
                      </c:pt>
                      <c:pt idx="74">
                        <c:v>1</c:v>
                      </c:pt>
                      <c:pt idx="75">
                        <c:v>2</c:v>
                      </c:pt>
                      <c:pt idx="76">
                        <c:v>2</c:v>
                      </c:pt>
                      <c:pt idx="77">
                        <c:v>3</c:v>
                      </c:pt>
                      <c:pt idx="78">
                        <c:v>2</c:v>
                      </c:pt>
                      <c:pt idx="79">
                        <c:v>1</c:v>
                      </c:pt>
                      <c:pt idx="80">
                        <c:v>4</c:v>
                      </c:pt>
                      <c:pt idx="81">
                        <c:v>4</c:v>
                      </c:pt>
                      <c:pt idx="82">
                        <c:v>2</c:v>
                      </c:pt>
                      <c:pt idx="83">
                        <c:v>1</c:v>
                      </c:pt>
                      <c:pt idx="84">
                        <c:v>3</c:v>
                      </c:pt>
                      <c:pt idx="85">
                        <c:v>3</c:v>
                      </c:pt>
                      <c:pt idx="86">
                        <c:v>5</c:v>
                      </c:pt>
                      <c:pt idx="87">
                        <c:v>5</c:v>
                      </c:pt>
                      <c:pt idx="88">
                        <c:v>8</c:v>
                      </c:pt>
                      <c:pt idx="89">
                        <c:v>7</c:v>
                      </c:pt>
                      <c:pt idx="90">
                        <c:v>5</c:v>
                      </c:pt>
                      <c:pt idx="91">
                        <c:v>5</c:v>
                      </c:pt>
                      <c:pt idx="92">
                        <c:v>3</c:v>
                      </c:pt>
                      <c:pt idx="93">
                        <c:v>3</c:v>
                      </c:pt>
                      <c:pt idx="94">
                        <c:v>6</c:v>
                      </c:pt>
                      <c:pt idx="95">
                        <c:v>11</c:v>
                      </c:pt>
                      <c:pt idx="96">
                        <c:v>7</c:v>
                      </c:pt>
                      <c:pt idx="97">
                        <c:v>7</c:v>
                      </c:pt>
                      <c:pt idx="98">
                        <c:v>8</c:v>
                      </c:pt>
                      <c:pt idx="99">
                        <c:v>7</c:v>
                      </c:pt>
                      <c:pt idx="100">
                        <c:v>6</c:v>
                      </c:pt>
                      <c:pt idx="101">
                        <c:v>8</c:v>
                      </c:pt>
                      <c:pt idx="102">
                        <c:v>8</c:v>
                      </c:pt>
                      <c:pt idx="103">
                        <c:v>10</c:v>
                      </c:pt>
                      <c:pt idx="104">
                        <c:v>15</c:v>
                      </c:pt>
                      <c:pt idx="105">
                        <c:v>16</c:v>
                      </c:pt>
                      <c:pt idx="106">
                        <c:v>15</c:v>
                      </c:pt>
                      <c:pt idx="107">
                        <c:v>13</c:v>
                      </c:pt>
                      <c:pt idx="108">
                        <c:v>12</c:v>
                      </c:pt>
                      <c:pt idx="109">
                        <c:v>12</c:v>
                      </c:pt>
                      <c:pt idx="110">
                        <c:v>10</c:v>
                      </c:pt>
                      <c:pt idx="111">
                        <c:v>11</c:v>
                      </c:pt>
                      <c:pt idx="112">
                        <c:v>11</c:v>
                      </c:pt>
                      <c:pt idx="113">
                        <c:v>10</c:v>
                      </c:pt>
                      <c:pt idx="114">
                        <c:v>8</c:v>
                      </c:pt>
                      <c:pt idx="115">
                        <c:v>4</c:v>
                      </c:pt>
                      <c:pt idx="116">
                        <c:v>5</c:v>
                      </c:pt>
                      <c:pt idx="117">
                        <c:v>6</c:v>
                      </c:pt>
                      <c:pt idx="118">
                        <c:v>5</c:v>
                      </c:pt>
                      <c:pt idx="119">
                        <c:v>5</c:v>
                      </c:pt>
                      <c:pt idx="120">
                        <c:v>3</c:v>
                      </c:pt>
                      <c:pt idx="121">
                        <c:v>4</c:v>
                      </c:pt>
                      <c:pt idx="122">
                        <c:v>4</c:v>
                      </c:pt>
                      <c:pt idx="123">
                        <c:v>2</c:v>
                      </c:pt>
                      <c:pt idx="124">
                        <c:v>3</c:v>
                      </c:pt>
                      <c:pt idx="125">
                        <c:v>4</c:v>
                      </c:pt>
                      <c:pt idx="126">
                        <c:v>5</c:v>
                      </c:pt>
                      <c:pt idx="127">
                        <c:v>4</c:v>
                      </c:pt>
                      <c:pt idx="128">
                        <c:v>5</c:v>
                      </c:pt>
                      <c:pt idx="129">
                        <c:v>6</c:v>
                      </c:pt>
                      <c:pt idx="130">
                        <c:v>5</c:v>
                      </c:pt>
                      <c:pt idx="131">
                        <c:v>5</c:v>
                      </c:pt>
                      <c:pt idx="132">
                        <c:v>5</c:v>
                      </c:pt>
                      <c:pt idx="133">
                        <c:v>5</c:v>
                      </c:pt>
                      <c:pt idx="134">
                        <c:v>3</c:v>
                      </c:pt>
                      <c:pt idx="135">
                        <c:v>4</c:v>
                      </c:pt>
                      <c:pt idx="136">
                        <c:v>4</c:v>
                      </c:pt>
                      <c:pt idx="137">
                        <c:v>2</c:v>
                      </c:pt>
                      <c:pt idx="138">
                        <c:v>2</c:v>
                      </c:pt>
                      <c:pt idx="139">
                        <c:v>3</c:v>
                      </c:pt>
                      <c:pt idx="140">
                        <c:v>3</c:v>
                      </c:pt>
                      <c:pt idx="141">
                        <c:v>3</c:v>
                      </c:pt>
                      <c:pt idx="142">
                        <c:v>2</c:v>
                      </c:pt>
                      <c:pt idx="143">
                        <c:v>0</c:v>
                      </c:pt>
                      <c:pt idx="144">
                        <c:v>0</c:v>
                      </c:pt>
                      <c:pt idx="145">
                        <c:v>0</c:v>
                      </c:pt>
                      <c:pt idx="146">
                        <c:v>1</c:v>
                      </c:pt>
                      <c:pt idx="147">
                        <c:v>1</c:v>
                      </c:pt>
                      <c:pt idx="148">
                        <c:v>2</c:v>
                      </c:pt>
                      <c:pt idx="149">
                        <c:v>2</c:v>
                      </c:pt>
                      <c:pt idx="150">
                        <c:v>1</c:v>
                      </c:pt>
                      <c:pt idx="151">
                        <c:v>0</c:v>
                      </c:pt>
                      <c:pt idx="152">
                        <c:v>2</c:v>
                      </c:pt>
                      <c:pt idx="153">
                        <c:v>0</c:v>
                      </c:pt>
                      <c:pt idx="154">
                        <c:v>0</c:v>
                      </c:pt>
                      <c:pt idx="155">
                        <c:v>0</c:v>
                      </c:pt>
                      <c:pt idx="156">
                        <c:v>1</c:v>
                      </c:pt>
                      <c:pt idx="157">
                        <c:v>0</c:v>
                      </c:pt>
                      <c:pt idx="158">
                        <c:v>0</c:v>
                      </c:pt>
                      <c:pt idx="159">
                        <c:v>0</c:v>
                      </c:pt>
                      <c:pt idx="160">
                        <c:v>0</c:v>
                      </c:pt>
                      <c:pt idx="161">
                        <c:v>0</c:v>
                      </c:pt>
                      <c:pt idx="162">
                        <c:v>0</c:v>
                      </c:pt>
                      <c:pt idx="163">
                        <c:v>0</c:v>
                      </c:pt>
                      <c:pt idx="164">
                        <c:v>0</c:v>
                      </c:pt>
                      <c:pt idx="165">
                        <c:v>0</c:v>
                      </c:pt>
                      <c:pt idx="166">
                        <c:v>0</c:v>
                      </c:pt>
                      <c:pt idx="167">
                        <c:v>0</c:v>
                      </c:pt>
                    </c:numCache>
                  </c:numRef>
                </c:val>
                <c:smooth val="0"/>
                <c:extLst xmlns:c15="http://schemas.microsoft.com/office/drawing/2012/chart">
                  <c:ext xmlns:c16="http://schemas.microsoft.com/office/drawing/2014/chart" uri="{C3380CC4-5D6E-409C-BE32-E72D297353CC}">
                    <c16:uniqueId val="{00000006-65EF-4C10-8A2E-1EA4F5202D6D}"/>
                  </c:ext>
                </c:extLst>
              </c15:ser>
            </c15:filteredLineSeries>
            <c15:filteredLineSeries>
              <c15:ser>
                <c:idx val="11"/>
                <c:order val="4"/>
                <c:tx>
                  <c:strRef>
                    <c:extLst xmlns:c15="http://schemas.microsoft.com/office/drawing/2012/chart">
                      <c:ext xmlns:c15="http://schemas.microsoft.com/office/drawing/2012/chart" uri="{02D57815-91ED-43cb-92C2-25804820EDAC}">
                        <c15:formulaRef>
                          <c15:sqref>'COVID Occupied Beds'!$A$7</c15:sqref>
                        </c15:formulaRef>
                      </c:ext>
                    </c:extLst>
                    <c:strCache>
                      <c:ptCount val="1"/>
                      <c:pt idx="0">
                        <c:v>HDU Bay Covid Ward 2 (Wd 17) </c:v>
                      </c:pt>
                    </c:strCache>
                  </c:strRef>
                </c:tx>
                <c:cat>
                  <c:numRef>
                    <c:extLst xmlns:c15="http://schemas.microsoft.com/office/drawing/2012/chart">
                      <c:ext xmlns:c15="http://schemas.microsoft.com/office/drawing/2012/chart" uri="{02D57815-91ED-43cb-92C2-25804820EDAC}">
                        <c15:formulaRef>
                          <c15:sqref>'COVID Occupied Beds'!$HQ$1:$NV$1</c15:sqref>
                        </c15:formulaRef>
                      </c:ext>
                    </c:extLst>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extLst xmlns:c15="http://schemas.microsoft.com/office/drawing/2012/chart">
                      <c:ext xmlns:c15="http://schemas.microsoft.com/office/drawing/2012/chart" uri="{02D57815-91ED-43cb-92C2-25804820EDAC}">
                        <c15:formulaRef>
                          <c15:sqref>'COVID Occupied Beds'!$C$7:$CD$7</c15:sqref>
                        </c15:formulaRef>
                      </c:ext>
                    </c:extLst>
                    <c:numCache>
                      <c:formatCode>General</c:formatCode>
                      <c:ptCount val="80"/>
                    </c:numCache>
                  </c:numRef>
                </c:val>
                <c:smooth val="0"/>
                <c:extLst xmlns:c15="http://schemas.microsoft.com/office/drawing/2012/chart">
                  <c:ext xmlns:c16="http://schemas.microsoft.com/office/drawing/2014/chart" uri="{C3380CC4-5D6E-409C-BE32-E72D297353CC}">
                    <c16:uniqueId val="{00000007-65EF-4C10-8A2E-1EA4F5202D6D}"/>
                  </c:ext>
                </c:extLst>
              </c15:ser>
            </c15:filteredLineSeries>
            <c15:filteredLineSeries>
              <c15:ser>
                <c:idx val="10"/>
                <c:order val="5"/>
                <c:tx>
                  <c:strRef>
                    <c:extLst xmlns:c15="http://schemas.microsoft.com/office/drawing/2012/chart">
                      <c:ext xmlns:c15="http://schemas.microsoft.com/office/drawing/2012/chart" uri="{02D57815-91ED-43cb-92C2-25804820EDAC}">
                        <c15:formulaRef>
                          <c15:sqref>'COVID Occupied Beds'!$A$14</c15:sqref>
                        </c15:formulaRef>
                      </c:ext>
                    </c:extLst>
                    <c:strCache>
                      <c:ptCount val="1"/>
                      <c:pt idx="0">
                        <c:v>Covid Ward 3 (ex CIU / To 28/10/20)</c:v>
                      </c:pt>
                    </c:strCache>
                  </c:strRef>
                </c:tx>
                <c:marker>
                  <c:symbol val="none"/>
                </c:marker>
                <c:cat>
                  <c:numRef>
                    <c:extLst xmlns:c15="http://schemas.microsoft.com/office/drawing/2012/chart">
                      <c:ext xmlns:c15="http://schemas.microsoft.com/office/drawing/2012/chart" uri="{02D57815-91ED-43cb-92C2-25804820EDAC}">
                        <c15:formulaRef>
                          <c15:sqref>'COVID Occupied Beds'!$HQ$1:$NV$1</c15:sqref>
                        </c15:formulaRef>
                      </c:ext>
                    </c:extLst>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extLst xmlns:c15="http://schemas.microsoft.com/office/drawing/2012/chart">
                      <c:ext xmlns:c15="http://schemas.microsoft.com/office/drawing/2012/chart" uri="{02D57815-91ED-43cb-92C2-25804820EDAC}">
                        <c15:formulaRef>
                          <c15:sqref>'COVID Occupied Beds'!$GW$14:$NV$14</c15:sqref>
                        </c15:formulaRef>
                      </c:ext>
                    </c:extLst>
                    <c:numCache>
                      <c:formatCode>General</c:formatCode>
                      <c:ptCount val="168"/>
                      <c:pt idx="17" formatCode="###0">
                        <c:v>0</c:v>
                      </c:pt>
                      <c:pt idx="18" formatCode="###0">
                        <c:v>0</c:v>
                      </c:pt>
                      <c:pt idx="19" formatCode="###0">
                        <c:v>0</c:v>
                      </c:pt>
                      <c:pt idx="20" formatCode="###0">
                        <c:v>10</c:v>
                      </c:pt>
                      <c:pt idx="21" formatCode="###0">
                        <c:v>15</c:v>
                      </c:pt>
                      <c:pt idx="22" formatCode="###0">
                        <c:v>11</c:v>
                      </c:pt>
                      <c:pt idx="23" formatCode="###0">
                        <c:v>10</c:v>
                      </c:pt>
                      <c:pt idx="24" formatCode="###0">
                        <c:v>14</c:v>
                      </c:pt>
                      <c:pt idx="25" formatCode="###0">
                        <c:v>14</c:v>
                      </c:pt>
                      <c:pt idx="26" formatCode="###0">
                        <c:v>23</c:v>
                      </c:pt>
                      <c:pt idx="27" formatCode="###0">
                        <c:v>22</c:v>
                      </c:pt>
                      <c:pt idx="28" formatCode="###0">
                        <c:v>14</c:v>
                      </c:pt>
                    </c:numCache>
                  </c:numRef>
                </c:val>
                <c:smooth val="0"/>
                <c:extLst xmlns:c15="http://schemas.microsoft.com/office/drawing/2012/chart">
                  <c:ext xmlns:c16="http://schemas.microsoft.com/office/drawing/2014/chart" uri="{C3380CC4-5D6E-409C-BE32-E72D297353CC}">
                    <c16:uniqueId val="{00000008-65EF-4C10-8A2E-1EA4F5202D6D}"/>
                  </c:ext>
                </c:extLst>
              </c15:ser>
            </c15:filteredLineSeries>
            <c15:filteredLineSeries>
              <c15:ser>
                <c:idx val="0"/>
                <c:order val="6"/>
                <c:tx>
                  <c:v>Bed Comp (2b - 21/10/20)</c:v>
                </c:tx>
                <c:spPr>
                  <a:ln w="25400">
                    <a:solidFill>
                      <a:srgbClr val="FF0000"/>
                    </a:solidFill>
                  </a:ln>
                </c:spPr>
                <c:marker>
                  <c:symbol val="none"/>
                </c:marker>
                <c:dPt>
                  <c:idx val="20"/>
                  <c:bubble3D val="0"/>
                  <c:extLst xmlns:c15="http://schemas.microsoft.com/office/drawing/2012/chart">
                    <c:ext xmlns:c16="http://schemas.microsoft.com/office/drawing/2014/chart" uri="{C3380CC4-5D6E-409C-BE32-E72D297353CC}">
                      <c16:uniqueId val="{00000009-65EF-4C10-8A2E-1EA4F5202D6D}"/>
                    </c:ext>
                  </c:extLst>
                </c:dPt>
                <c:cat>
                  <c:numRef>
                    <c:extLst xmlns:c15="http://schemas.microsoft.com/office/drawing/2012/chart">
                      <c:ext xmlns:c15="http://schemas.microsoft.com/office/drawing/2012/chart" uri="{02D57815-91ED-43cb-92C2-25804820EDAC}">
                        <c15:formulaRef>
                          <c15:sqref>'COVID Occupied Beds'!$HQ$1:$NV$1</c15:sqref>
                        </c15:formulaRef>
                      </c:ext>
                    </c:extLst>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extLst xmlns:c15="http://schemas.microsoft.com/office/drawing/2012/chart">
                      <c:ext xmlns:c15="http://schemas.microsoft.com/office/drawing/2012/chart" uri="{02D57815-91ED-43cb-92C2-25804820EDAC}">
                        <c15:formulaRef>
                          <c15:sqref>'COVID Occupied Beds'!$GW$64:$NV$64</c15:sqref>
                        </c15:formulaRef>
                      </c:ext>
                    </c:extLst>
                    <c:numCache>
                      <c:formatCode>General</c:formatCode>
                      <c:ptCount val="168"/>
                      <c:pt idx="20">
                        <c:v>41</c:v>
                      </c:pt>
                      <c:pt idx="21">
                        <c:v>41</c:v>
                      </c:pt>
                      <c:pt idx="22">
                        <c:v>41</c:v>
                      </c:pt>
                      <c:pt idx="23">
                        <c:v>41</c:v>
                      </c:pt>
                      <c:pt idx="24">
                        <c:v>41</c:v>
                      </c:pt>
                      <c:pt idx="25">
                        <c:v>47</c:v>
                      </c:pt>
                      <c:pt idx="26">
                        <c:v>47</c:v>
                      </c:pt>
                      <c:pt idx="27">
                        <c:v>47</c:v>
                      </c:pt>
                      <c:pt idx="28">
                        <c:v>71</c:v>
                      </c:pt>
                      <c:pt idx="29">
                        <c:v>71</c:v>
                      </c:pt>
                      <c:pt idx="30">
                        <c:v>71</c:v>
                      </c:pt>
                      <c:pt idx="31">
                        <c:v>71</c:v>
                      </c:pt>
                      <c:pt idx="32">
                        <c:v>71</c:v>
                      </c:pt>
                      <c:pt idx="33">
                        <c:v>71</c:v>
                      </c:pt>
                      <c:pt idx="34">
                        <c:v>71</c:v>
                      </c:pt>
                      <c:pt idx="35">
                        <c:v>71</c:v>
                      </c:pt>
                      <c:pt idx="36">
                        <c:v>71</c:v>
                      </c:pt>
                      <c:pt idx="37">
                        <c:v>71</c:v>
                      </c:pt>
                      <c:pt idx="38">
                        <c:v>71</c:v>
                      </c:pt>
                      <c:pt idx="39">
                        <c:v>71</c:v>
                      </c:pt>
                      <c:pt idx="40">
                        <c:v>71</c:v>
                      </c:pt>
                      <c:pt idx="41">
                        <c:v>71</c:v>
                      </c:pt>
                      <c:pt idx="42">
                        <c:v>71</c:v>
                      </c:pt>
                      <c:pt idx="43">
                        <c:v>71</c:v>
                      </c:pt>
                      <c:pt idx="44">
                        <c:v>71</c:v>
                      </c:pt>
                      <c:pt idx="45">
                        <c:v>71</c:v>
                      </c:pt>
                      <c:pt idx="46">
                        <c:v>71</c:v>
                      </c:pt>
                      <c:pt idx="47">
                        <c:v>71</c:v>
                      </c:pt>
                      <c:pt idx="48">
                        <c:v>71</c:v>
                      </c:pt>
                      <c:pt idx="49">
                        <c:v>71</c:v>
                      </c:pt>
                      <c:pt idx="50">
                        <c:v>71</c:v>
                      </c:pt>
                      <c:pt idx="51">
                        <c:v>71</c:v>
                      </c:pt>
                      <c:pt idx="52">
                        <c:v>71</c:v>
                      </c:pt>
                      <c:pt idx="53">
                        <c:v>71</c:v>
                      </c:pt>
                      <c:pt idx="54">
                        <c:v>71</c:v>
                      </c:pt>
                      <c:pt idx="55">
                        <c:v>71</c:v>
                      </c:pt>
                      <c:pt idx="56">
                        <c:v>71</c:v>
                      </c:pt>
                      <c:pt idx="57">
                        <c:v>71</c:v>
                      </c:pt>
                      <c:pt idx="58">
                        <c:v>71</c:v>
                      </c:pt>
                      <c:pt idx="59">
                        <c:v>71</c:v>
                      </c:pt>
                      <c:pt idx="60">
                        <c:v>71</c:v>
                      </c:pt>
                      <c:pt idx="61">
                        <c:v>71</c:v>
                      </c:pt>
                      <c:pt idx="62">
                        <c:v>71</c:v>
                      </c:pt>
                      <c:pt idx="63">
                        <c:v>71</c:v>
                      </c:pt>
                      <c:pt idx="64">
                        <c:v>71</c:v>
                      </c:pt>
                      <c:pt idx="65">
                        <c:v>71</c:v>
                      </c:pt>
                      <c:pt idx="66">
                        <c:v>71</c:v>
                      </c:pt>
                      <c:pt idx="67">
                        <c:v>71</c:v>
                      </c:pt>
                      <c:pt idx="68">
                        <c:v>71</c:v>
                      </c:pt>
                      <c:pt idx="69">
                        <c:v>71</c:v>
                      </c:pt>
                      <c:pt idx="70">
                        <c:v>71</c:v>
                      </c:pt>
                      <c:pt idx="71">
                        <c:v>71</c:v>
                      </c:pt>
                      <c:pt idx="72">
                        <c:v>71</c:v>
                      </c:pt>
                      <c:pt idx="73">
                        <c:v>71</c:v>
                      </c:pt>
                      <c:pt idx="74">
                        <c:v>71</c:v>
                      </c:pt>
                      <c:pt idx="75">
                        <c:v>71</c:v>
                      </c:pt>
                      <c:pt idx="76">
                        <c:v>71</c:v>
                      </c:pt>
                      <c:pt idx="77">
                        <c:v>71</c:v>
                      </c:pt>
                      <c:pt idx="78">
                        <c:v>71</c:v>
                      </c:pt>
                      <c:pt idx="79">
                        <c:v>71</c:v>
                      </c:pt>
                      <c:pt idx="80">
                        <c:v>71</c:v>
                      </c:pt>
                      <c:pt idx="81">
                        <c:v>85</c:v>
                      </c:pt>
                      <c:pt idx="82">
                        <c:v>85</c:v>
                      </c:pt>
                      <c:pt idx="83">
                        <c:v>85</c:v>
                      </c:pt>
                      <c:pt idx="84">
                        <c:v>85</c:v>
                      </c:pt>
                      <c:pt idx="85">
                        <c:v>85</c:v>
                      </c:pt>
                      <c:pt idx="86">
                        <c:v>85</c:v>
                      </c:pt>
                      <c:pt idx="87">
                        <c:v>85</c:v>
                      </c:pt>
                      <c:pt idx="88">
                        <c:v>85</c:v>
                      </c:pt>
                      <c:pt idx="89">
                        <c:v>79</c:v>
                      </c:pt>
                      <c:pt idx="90">
                        <c:v>79</c:v>
                      </c:pt>
                      <c:pt idx="91">
                        <c:v>79</c:v>
                      </c:pt>
                      <c:pt idx="92">
                        <c:v>79</c:v>
                      </c:pt>
                      <c:pt idx="93">
                        <c:v>79</c:v>
                      </c:pt>
                      <c:pt idx="94">
                        <c:v>79</c:v>
                      </c:pt>
                      <c:pt idx="95">
                        <c:v>103</c:v>
                      </c:pt>
                      <c:pt idx="96">
                        <c:v>103</c:v>
                      </c:pt>
                      <c:pt idx="97">
                        <c:v>103</c:v>
                      </c:pt>
                      <c:pt idx="98">
                        <c:v>133</c:v>
                      </c:pt>
                      <c:pt idx="99">
                        <c:v>133</c:v>
                      </c:pt>
                      <c:pt idx="100">
                        <c:v>133</c:v>
                      </c:pt>
                      <c:pt idx="101">
                        <c:v>133</c:v>
                      </c:pt>
                      <c:pt idx="102">
                        <c:v>157</c:v>
                      </c:pt>
                      <c:pt idx="103">
                        <c:v>161</c:v>
                      </c:pt>
                      <c:pt idx="104">
                        <c:v>150</c:v>
                      </c:pt>
                      <c:pt idx="105">
                        <c:v>150</c:v>
                      </c:pt>
                      <c:pt idx="106">
                        <c:v>174</c:v>
                      </c:pt>
                      <c:pt idx="107">
                        <c:v>174</c:v>
                      </c:pt>
                      <c:pt idx="108">
                        <c:v>174</c:v>
                      </c:pt>
                      <c:pt idx="109">
                        <c:v>174</c:v>
                      </c:pt>
                      <c:pt idx="110">
                        <c:v>174</c:v>
                      </c:pt>
                      <c:pt idx="111">
                        <c:v>174</c:v>
                      </c:pt>
                      <c:pt idx="112">
                        <c:v>150</c:v>
                      </c:pt>
                      <c:pt idx="113">
                        <c:v>150</c:v>
                      </c:pt>
                      <c:pt idx="114">
                        <c:v>150</c:v>
                      </c:pt>
                      <c:pt idx="115">
                        <c:v>150</c:v>
                      </c:pt>
                      <c:pt idx="116">
                        <c:v>150</c:v>
                      </c:pt>
                      <c:pt idx="117">
                        <c:v>143</c:v>
                      </c:pt>
                      <c:pt idx="118">
                        <c:v>143</c:v>
                      </c:pt>
                      <c:pt idx="119">
                        <c:v>143</c:v>
                      </c:pt>
                      <c:pt idx="120">
                        <c:v>143</c:v>
                      </c:pt>
                      <c:pt idx="121">
                        <c:v>143</c:v>
                      </c:pt>
                      <c:pt idx="122">
                        <c:v>143</c:v>
                      </c:pt>
                      <c:pt idx="123">
                        <c:v>143</c:v>
                      </c:pt>
                      <c:pt idx="124">
                        <c:v>143</c:v>
                      </c:pt>
                      <c:pt idx="125">
                        <c:v>113</c:v>
                      </c:pt>
                      <c:pt idx="126">
                        <c:v>113</c:v>
                      </c:pt>
                      <c:pt idx="127">
                        <c:v>113</c:v>
                      </c:pt>
                      <c:pt idx="128">
                        <c:v>113</c:v>
                      </c:pt>
                      <c:pt idx="129">
                        <c:v>113</c:v>
                      </c:pt>
                      <c:pt idx="130">
                        <c:v>113</c:v>
                      </c:pt>
                      <c:pt idx="131">
                        <c:v>113</c:v>
                      </c:pt>
                      <c:pt idx="132">
                        <c:v>113</c:v>
                      </c:pt>
                      <c:pt idx="133">
                        <c:v>113</c:v>
                      </c:pt>
                      <c:pt idx="134">
                        <c:v>113</c:v>
                      </c:pt>
                      <c:pt idx="135">
                        <c:v>113</c:v>
                      </c:pt>
                      <c:pt idx="136">
                        <c:v>113</c:v>
                      </c:pt>
                      <c:pt idx="137">
                        <c:v>113</c:v>
                      </c:pt>
                      <c:pt idx="138">
                        <c:v>89</c:v>
                      </c:pt>
                      <c:pt idx="139">
                        <c:v>71</c:v>
                      </c:pt>
                      <c:pt idx="140">
                        <c:v>71</c:v>
                      </c:pt>
                      <c:pt idx="141">
                        <c:v>71</c:v>
                      </c:pt>
                      <c:pt idx="142">
                        <c:v>71</c:v>
                      </c:pt>
                      <c:pt idx="143">
                        <c:v>41</c:v>
                      </c:pt>
                      <c:pt idx="144">
                        <c:v>41</c:v>
                      </c:pt>
                      <c:pt idx="145">
                        <c:v>41</c:v>
                      </c:pt>
                      <c:pt idx="146">
                        <c:v>41</c:v>
                      </c:pt>
                      <c:pt idx="147">
                        <c:v>41</c:v>
                      </c:pt>
                      <c:pt idx="148">
                        <c:v>41</c:v>
                      </c:pt>
                      <c:pt idx="149">
                        <c:v>41</c:v>
                      </c:pt>
                      <c:pt idx="150">
                        <c:v>41</c:v>
                      </c:pt>
                      <c:pt idx="151">
                        <c:v>41</c:v>
                      </c:pt>
                      <c:pt idx="152">
                        <c:v>17</c:v>
                      </c:pt>
                      <c:pt idx="153">
                        <c:v>17</c:v>
                      </c:pt>
                      <c:pt idx="154">
                        <c:v>17</c:v>
                      </c:pt>
                      <c:pt idx="155">
                        <c:v>17</c:v>
                      </c:pt>
                      <c:pt idx="156">
                        <c:v>17</c:v>
                      </c:pt>
                      <c:pt idx="157">
                        <c:v>17</c:v>
                      </c:pt>
                      <c:pt idx="158">
                        <c:v>17</c:v>
                      </c:pt>
                      <c:pt idx="159">
                        <c:v>17</c:v>
                      </c:pt>
                      <c:pt idx="160">
                        <c:v>17</c:v>
                      </c:pt>
                      <c:pt idx="161">
                        <c:v>17</c:v>
                      </c:pt>
                      <c:pt idx="162">
                        <c:v>17</c:v>
                      </c:pt>
                      <c:pt idx="163">
                        <c:v>17</c:v>
                      </c:pt>
                      <c:pt idx="164">
                        <c:v>17</c:v>
                      </c:pt>
                      <c:pt idx="165">
                        <c:v>17</c:v>
                      </c:pt>
                      <c:pt idx="166">
                        <c:v>17</c:v>
                      </c:pt>
                      <c:pt idx="167">
                        <c:v>17</c:v>
                      </c:pt>
                    </c:numCache>
                  </c:numRef>
                </c:val>
                <c:smooth val="0"/>
                <c:extLst xmlns:c15="http://schemas.microsoft.com/office/drawing/2012/chart">
                  <c:ext xmlns:c16="http://schemas.microsoft.com/office/drawing/2014/chart" uri="{C3380CC4-5D6E-409C-BE32-E72D297353CC}">
                    <c16:uniqueId val="{0000000A-65EF-4C10-8A2E-1EA4F5202D6D}"/>
                  </c:ext>
                </c:extLst>
              </c15:ser>
            </c15:filteredLineSeries>
          </c:ext>
        </c:extLst>
      </c:lineChart>
      <c:dateAx>
        <c:axId val="265720776"/>
        <c:scaling>
          <c:orientation val="minMax"/>
        </c:scaling>
        <c:delete val="0"/>
        <c:axPos val="b"/>
        <c:numFmt formatCode="dd\/mm\/yyyy" sourceLinked="1"/>
        <c:majorTickMark val="out"/>
        <c:minorTickMark val="none"/>
        <c:tickLblPos val="nextTo"/>
        <c:txPr>
          <a:bodyPr rot="-2700000" vert="horz"/>
          <a:lstStyle/>
          <a:p>
            <a:pPr>
              <a:defRPr sz="700" b="0"/>
            </a:pPr>
            <a:endParaRPr lang="en-US"/>
          </a:p>
        </c:txPr>
        <c:crossAx val="265718032"/>
        <c:crosses val="autoZero"/>
        <c:auto val="1"/>
        <c:lblOffset val="100"/>
        <c:baseTimeUnit val="days"/>
        <c:majorUnit val="4"/>
        <c:majorTimeUnit val="days"/>
      </c:dateAx>
      <c:valAx>
        <c:axId val="265718032"/>
        <c:scaling>
          <c:orientation val="minMax"/>
          <c:max val="1"/>
          <c:min val="0"/>
        </c:scaling>
        <c:delete val="0"/>
        <c:axPos val="l"/>
        <c:numFmt formatCode="0%" sourceLinked="0"/>
        <c:majorTickMark val="out"/>
        <c:minorTickMark val="none"/>
        <c:tickLblPos val="nextTo"/>
        <c:crossAx val="265720776"/>
        <c:crosses val="autoZero"/>
        <c:crossBetween val="between"/>
        <c:majorUnit val="0.2"/>
      </c:valAx>
    </c:plotArea>
    <c:legend>
      <c:legendPos val="t"/>
      <c:layout>
        <c:manualLayout>
          <c:xMode val="edge"/>
          <c:yMode val="edge"/>
          <c:x val="0.32762867826971981"/>
          <c:y val="0.13081747061167598"/>
          <c:w val="0.34474264346056038"/>
          <c:h val="7.9420983119673563E-2"/>
        </c:manualLayout>
      </c:layout>
      <c:overlay val="0"/>
    </c:legend>
    <c:plotVisOnly val="1"/>
    <c:dispBlanksAs val="gap"/>
    <c:showDLblsOverMax val="0"/>
  </c:chart>
  <c:spPr>
    <a:ln>
      <a:solidFill>
        <a:srgbClr val="4F81BD"/>
      </a:solidFill>
    </a:ln>
  </c:spPr>
  <c:externalData r:id="rId1">
    <c:autoUpdate val="0"/>
  </c:externalData>
  <c:userShapes r:id="rId2"/>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GB" sz="1400"/>
              <a:t>COVID Critical Care % Occupancy By Ward </a:t>
            </a:r>
            <a:r>
              <a:rPr lang="en-GB" sz="1200"/>
              <a:t>- From 21st Oct 2020</a:t>
            </a:r>
          </a:p>
        </c:rich>
      </c:tx>
      <c:layout>
        <c:manualLayout>
          <c:xMode val="edge"/>
          <c:yMode val="edge"/>
          <c:x val="0.22977795232395767"/>
          <c:y val="1.6035211348883541E-2"/>
        </c:manualLayout>
      </c:layout>
      <c:overlay val="0"/>
      <c:spPr>
        <a:ln>
          <a:solidFill>
            <a:schemeClr val="tx1"/>
          </a:solidFill>
        </a:ln>
      </c:spPr>
    </c:title>
    <c:autoTitleDeleted val="0"/>
    <c:plotArea>
      <c:layout>
        <c:manualLayout>
          <c:layoutTarget val="inner"/>
          <c:xMode val="edge"/>
          <c:yMode val="edge"/>
          <c:x val="6.1900471900471897E-2"/>
          <c:y val="0.17871327846636031"/>
          <c:w val="0.90562145478812162"/>
          <c:h val="0.6044880570255986"/>
        </c:manualLayout>
      </c:layout>
      <c:barChart>
        <c:barDir val="col"/>
        <c:grouping val="stacked"/>
        <c:varyColors val="0"/>
        <c:dLbls>
          <c:showLegendKey val="0"/>
          <c:showVal val="0"/>
          <c:showCatName val="0"/>
          <c:showSerName val="0"/>
          <c:showPercent val="0"/>
          <c:showBubbleSize val="0"/>
        </c:dLbls>
        <c:gapWidth val="150"/>
        <c:overlap val="100"/>
        <c:axId val="265300616"/>
        <c:axId val="501361928"/>
        <c:extLst>
          <c:ext xmlns:c15="http://schemas.microsoft.com/office/drawing/2012/chart" uri="{02D57815-91ED-43cb-92C2-25804820EDAC}">
            <c15:filteredBarSeries>
              <c15:ser>
                <c:idx val="1"/>
                <c:order val="0"/>
                <c:tx>
                  <c:strRef>
                    <c:extLst>
                      <c:ext uri="{02D57815-91ED-43cb-92C2-25804820EDAC}">
                        <c15:formulaRef>
                          <c15:sqref>'COVID Occupied Beds'!$A$24</c15:sqref>
                        </c15:formulaRef>
                      </c:ext>
                    </c:extLst>
                    <c:strCache>
                      <c:ptCount val="1"/>
                      <c:pt idx="0">
                        <c:v>COVID HDU Total</c:v>
                      </c:pt>
                    </c:strCache>
                  </c:strRef>
                </c:tx>
                <c:invertIfNegative val="0"/>
                <c:cat>
                  <c:numRef>
                    <c:extLst>
                      <c:ext uri="{02D57815-91ED-43cb-92C2-25804820EDAC}">
                        <c15:formulaRef>
                          <c15:sqref>'COVID Occupied Beds'!$GW$1:$NV$1</c15:sqref>
                        </c15:formulaRef>
                      </c:ext>
                    </c:extLst>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extLst>
                      <c:ext uri="{02D57815-91ED-43cb-92C2-25804820EDAC}">
                        <c15:formulaRef>
                          <c15:sqref>'COVID Occupied Beds'!$GW$24:$NV$24</c15:sqref>
                        </c15:formulaRef>
                      </c:ext>
                    </c:extLst>
                    <c:numCache>
                      <c:formatCode>###0</c:formatCode>
                      <c:ptCount val="168"/>
                      <c:pt idx="0">
                        <c:v>0</c:v>
                      </c:pt>
                      <c:pt idx="1">
                        <c:v>0</c:v>
                      </c:pt>
                      <c:pt idx="2">
                        <c:v>0</c:v>
                      </c:pt>
                      <c:pt idx="3">
                        <c:v>0</c:v>
                      </c:pt>
                      <c:pt idx="4">
                        <c:v>0</c:v>
                      </c:pt>
                      <c:pt idx="5">
                        <c:v>1</c:v>
                      </c:pt>
                      <c:pt idx="6">
                        <c:v>2</c:v>
                      </c:pt>
                      <c:pt idx="7">
                        <c:v>2</c:v>
                      </c:pt>
                      <c:pt idx="8">
                        <c:v>2</c:v>
                      </c:pt>
                      <c:pt idx="9">
                        <c:v>2</c:v>
                      </c:pt>
                      <c:pt idx="10">
                        <c:v>3</c:v>
                      </c:pt>
                      <c:pt idx="11">
                        <c:v>3</c:v>
                      </c:pt>
                      <c:pt idx="12">
                        <c:v>1</c:v>
                      </c:pt>
                      <c:pt idx="13">
                        <c:v>1</c:v>
                      </c:pt>
                      <c:pt idx="14">
                        <c:v>0</c:v>
                      </c:pt>
                      <c:pt idx="15">
                        <c:v>0</c:v>
                      </c:pt>
                      <c:pt idx="16">
                        <c:v>0</c:v>
                      </c:pt>
                      <c:pt idx="17">
                        <c:v>3</c:v>
                      </c:pt>
                      <c:pt idx="18">
                        <c:v>0</c:v>
                      </c:pt>
                      <c:pt idx="19">
                        <c:v>2</c:v>
                      </c:pt>
                      <c:pt idx="20">
                        <c:v>3</c:v>
                      </c:pt>
                      <c:pt idx="21">
                        <c:v>4</c:v>
                      </c:pt>
                      <c:pt idx="22">
                        <c:v>5</c:v>
                      </c:pt>
                      <c:pt idx="23">
                        <c:v>4</c:v>
                      </c:pt>
                      <c:pt idx="24">
                        <c:v>4</c:v>
                      </c:pt>
                      <c:pt idx="25">
                        <c:v>4</c:v>
                      </c:pt>
                      <c:pt idx="26">
                        <c:v>7</c:v>
                      </c:pt>
                      <c:pt idx="27">
                        <c:v>6</c:v>
                      </c:pt>
                      <c:pt idx="28">
                        <c:v>7</c:v>
                      </c:pt>
                      <c:pt idx="29">
                        <c:v>7</c:v>
                      </c:pt>
                      <c:pt idx="30">
                        <c:v>7</c:v>
                      </c:pt>
                      <c:pt idx="31">
                        <c:v>5</c:v>
                      </c:pt>
                      <c:pt idx="32">
                        <c:v>6</c:v>
                      </c:pt>
                      <c:pt idx="33">
                        <c:v>7</c:v>
                      </c:pt>
                      <c:pt idx="34">
                        <c:v>7</c:v>
                      </c:pt>
                      <c:pt idx="35">
                        <c:v>5</c:v>
                      </c:pt>
                      <c:pt idx="36">
                        <c:v>6</c:v>
                      </c:pt>
                      <c:pt idx="37">
                        <c:v>7</c:v>
                      </c:pt>
                      <c:pt idx="38">
                        <c:v>6</c:v>
                      </c:pt>
                      <c:pt idx="39">
                        <c:v>5</c:v>
                      </c:pt>
                      <c:pt idx="40">
                        <c:v>7</c:v>
                      </c:pt>
                      <c:pt idx="41">
                        <c:v>5</c:v>
                      </c:pt>
                      <c:pt idx="42">
                        <c:v>6</c:v>
                      </c:pt>
                      <c:pt idx="43">
                        <c:v>5</c:v>
                      </c:pt>
                      <c:pt idx="44">
                        <c:v>3</c:v>
                      </c:pt>
                      <c:pt idx="45">
                        <c:v>2</c:v>
                      </c:pt>
                      <c:pt idx="46">
                        <c:v>3</c:v>
                      </c:pt>
                      <c:pt idx="47">
                        <c:v>3</c:v>
                      </c:pt>
                      <c:pt idx="48">
                        <c:v>3</c:v>
                      </c:pt>
                      <c:pt idx="49">
                        <c:v>2</c:v>
                      </c:pt>
                      <c:pt idx="50">
                        <c:v>2</c:v>
                      </c:pt>
                      <c:pt idx="51">
                        <c:v>2</c:v>
                      </c:pt>
                      <c:pt idx="52">
                        <c:v>1</c:v>
                      </c:pt>
                      <c:pt idx="53">
                        <c:v>0</c:v>
                      </c:pt>
                      <c:pt idx="54">
                        <c:v>0</c:v>
                      </c:pt>
                      <c:pt idx="55">
                        <c:v>5</c:v>
                      </c:pt>
                      <c:pt idx="56">
                        <c:v>3</c:v>
                      </c:pt>
                      <c:pt idx="57">
                        <c:v>2</c:v>
                      </c:pt>
                      <c:pt idx="58">
                        <c:v>3</c:v>
                      </c:pt>
                      <c:pt idx="59">
                        <c:v>3</c:v>
                      </c:pt>
                      <c:pt idx="60">
                        <c:v>2</c:v>
                      </c:pt>
                      <c:pt idx="61">
                        <c:v>2</c:v>
                      </c:pt>
                      <c:pt idx="62">
                        <c:v>4</c:v>
                      </c:pt>
                      <c:pt idx="63">
                        <c:v>3</c:v>
                      </c:pt>
                      <c:pt idx="64">
                        <c:v>0</c:v>
                      </c:pt>
                      <c:pt idx="65">
                        <c:v>0</c:v>
                      </c:pt>
                      <c:pt idx="66">
                        <c:v>0</c:v>
                      </c:pt>
                      <c:pt idx="67">
                        <c:v>0</c:v>
                      </c:pt>
                      <c:pt idx="68">
                        <c:v>1</c:v>
                      </c:pt>
                      <c:pt idx="69">
                        <c:v>2</c:v>
                      </c:pt>
                      <c:pt idx="70">
                        <c:v>1</c:v>
                      </c:pt>
                      <c:pt idx="71">
                        <c:v>1</c:v>
                      </c:pt>
                      <c:pt idx="72">
                        <c:v>1</c:v>
                      </c:pt>
                      <c:pt idx="73">
                        <c:v>1</c:v>
                      </c:pt>
                      <c:pt idx="74">
                        <c:v>1</c:v>
                      </c:pt>
                      <c:pt idx="75">
                        <c:v>2</c:v>
                      </c:pt>
                      <c:pt idx="76">
                        <c:v>2</c:v>
                      </c:pt>
                      <c:pt idx="77">
                        <c:v>3</c:v>
                      </c:pt>
                      <c:pt idx="78">
                        <c:v>2</c:v>
                      </c:pt>
                      <c:pt idx="79">
                        <c:v>1</c:v>
                      </c:pt>
                      <c:pt idx="80">
                        <c:v>4</c:v>
                      </c:pt>
                      <c:pt idx="81">
                        <c:v>4</c:v>
                      </c:pt>
                      <c:pt idx="82">
                        <c:v>2</c:v>
                      </c:pt>
                      <c:pt idx="83">
                        <c:v>1</c:v>
                      </c:pt>
                      <c:pt idx="84">
                        <c:v>3</c:v>
                      </c:pt>
                      <c:pt idx="85">
                        <c:v>3</c:v>
                      </c:pt>
                      <c:pt idx="86">
                        <c:v>5</c:v>
                      </c:pt>
                      <c:pt idx="87">
                        <c:v>5</c:v>
                      </c:pt>
                      <c:pt idx="88">
                        <c:v>8</c:v>
                      </c:pt>
                      <c:pt idx="89">
                        <c:v>7</c:v>
                      </c:pt>
                      <c:pt idx="90">
                        <c:v>5</c:v>
                      </c:pt>
                      <c:pt idx="91">
                        <c:v>5</c:v>
                      </c:pt>
                      <c:pt idx="92">
                        <c:v>3</c:v>
                      </c:pt>
                      <c:pt idx="93">
                        <c:v>3</c:v>
                      </c:pt>
                      <c:pt idx="94">
                        <c:v>6</c:v>
                      </c:pt>
                      <c:pt idx="95">
                        <c:v>11</c:v>
                      </c:pt>
                      <c:pt idx="96">
                        <c:v>7</c:v>
                      </c:pt>
                      <c:pt idx="97">
                        <c:v>7</c:v>
                      </c:pt>
                      <c:pt idx="98">
                        <c:v>8</c:v>
                      </c:pt>
                      <c:pt idx="99">
                        <c:v>7</c:v>
                      </c:pt>
                      <c:pt idx="100">
                        <c:v>6</c:v>
                      </c:pt>
                      <c:pt idx="101">
                        <c:v>8</c:v>
                      </c:pt>
                      <c:pt idx="102">
                        <c:v>8</c:v>
                      </c:pt>
                      <c:pt idx="103">
                        <c:v>10</c:v>
                      </c:pt>
                      <c:pt idx="104">
                        <c:v>15</c:v>
                      </c:pt>
                      <c:pt idx="105">
                        <c:v>16</c:v>
                      </c:pt>
                      <c:pt idx="106">
                        <c:v>15</c:v>
                      </c:pt>
                      <c:pt idx="107">
                        <c:v>13</c:v>
                      </c:pt>
                      <c:pt idx="108">
                        <c:v>12</c:v>
                      </c:pt>
                      <c:pt idx="109">
                        <c:v>12</c:v>
                      </c:pt>
                      <c:pt idx="110">
                        <c:v>10</c:v>
                      </c:pt>
                      <c:pt idx="111">
                        <c:v>11</c:v>
                      </c:pt>
                      <c:pt idx="112">
                        <c:v>11</c:v>
                      </c:pt>
                      <c:pt idx="113">
                        <c:v>10</c:v>
                      </c:pt>
                      <c:pt idx="114">
                        <c:v>8</c:v>
                      </c:pt>
                      <c:pt idx="115">
                        <c:v>4</c:v>
                      </c:pt>
                      <c:pt idx="116">
                        <c:v>5</c:v>
                      </c:pt>
                      <c:pt idx="117">
                        <c:v>6</c:v>
                      </c:pt>
                      <c:pt idx="118">
                        <c:v>5</c:v>
                      </c:pt>
                      <c:pt idx="119">
                        <c:v>5</c:v>
                      </c:pt>
                      <c:pt idx="120">
                        <c:v>3</c:v>
                      </c:pt>
                      <c:pt idx="121">
                        <c:v>4</c:v>
                      </c:pt>
                      <c:pt idx="122">
                        <c:v>4</c:v>
                      </c:pt>
                      <c:pt idx="123">
                        <c:v>2</c:v>
                      </c:pt>
                      <c:pt idx="124">
                        <c:v>3</c:v>
                      </c:pt>
                      <c:pt idx="125">
                        <c:v>4</c:v>
                      </c:pt>
                      <c:pt idx="126">
                        <c:v>5</c:v>
                      </c:pt>
                      <c:pt idx="127">
                        <c:v>4</c:v>
                      </c:pt>
                      <c:pt idx="128">
                        <c:v>5</c:v>
                      </c:pt>
                      <c:pt idx="129">
                        <c:v>6</c:v>
                      </c:pt>
                      <c:pt idx="130">
                        <c:v>5</c:v>
                      </c:pt>
                      <c:pt idx="131">
                        <c:v>5</c:v>
                      </c:pt>
                      <c:pt idx="132">
                        <c:v>5</c:v>
                      </c:pt>
                      <c:pt idx="133">
                        <c:v>5</c:v>
                      </c:pt>
                      <c:pt idx="134">
                        <c:v>3</c:v>
                      </c:pt>
                      <c:pt idx="135">
                        <c:v>4</c:v>
                      </c:pt>
                      <c:pt idx="136">
                        <c:v>4</c:v>
                      </c:pt>
                      <c:pt idx="137">
                        <c:v>2</c:v>
                      </c:pt>
                      <c:pt idx="138">
                        <c:v>2</c:v>
                      </c:pt>
                      <c:pt idx="139">
                        <c:v>3</c:v>
                      </c:pt>
                      <c:pt idx="140">
                        <c:v>3</c:v>
                      </c:pt>
                      <c:pt idx="141">
                        <c:v>3</c:v>
                      </c:pt>
                      <c:pt idx="142">
                        <c:v>2</c:v>
                      </c:pt>
                      <c:pt idx="143">
                        <c:v>0</c:v>
                      </c:pt>
                      <c:pt idx="144">
                        <c:v>0</c:v>
                      </c:pt>
                      <c:pt idx="145">
                        <c:v>0</c:v>
                      </c:pt>
                      <c:pt idx="146">
                        <c:v>1</c:v>
                      </c:pt>
                      <c:pt idx="147">
                        <c:v>1</c:v>
                      </c:pt>
                      <c:pt idx="148">
                        <c:v>2</c:v>
                      </c:pt>
                      <c:pt idx="149">
                        <c:v>2</c:v>
                      </c:pt>
                      <c:pt idx="150">
                        <c:v>1</c:v>
                      </c:pt>
                      <c:pt idx="151">
                        <c:v>0</c:v>
                      </c:pt>
                      <c:pt idx="152">
                        <c:v>2</c:v>
                      </c:pt>
                      <c:pt idx="153">
                        <c:v>0</c:v>
                      </c:pt>
                      <c:pt idx="154">
                        <c:v>0</c:v>
                      </c:pt>
                      <c:pt idx="155">
                        <c:v>0</c:v>
                      </c:pt>
                      <c:pt idx="156">
                        <c:v>1</c:v>
                      </c:pt>
                      <c:pt idx="157">
                        <c:v>0</c:v>
                      </c:pt>
                      <c:pt idx="158">
                        <c:v>0</c:v>
                      </c:pt>
                      <c:pt idx="159">
                        <c:v>0</c:v>
                      </c:pt>
                      <c:pt idx="160">
                        <c:v>0</c:v>
                      </c:pt>
                      <c:pt idx="161">
                        <c:v>0</c:v>
                      </c:pt>
                      <c:pt idx="162">
                        <c:v>0</c:v>
                      </c:pt>
                      <c:pt idx="163">
                        <c:v>0</c:v>
                      </c:pt>
                      <c:pt idx="164">
                        <c:v>0</c:v>
                      </c:pt>
                      <c:pt idx="165">
                        <c:v>0</c:v>
                      </c:pt>
                      <c:pt idx="166">
                        <c:v>0</c:v>
                      </c:pt>
                      <c:pt idx="167">
                        <c:v>0</c:v>
                      </c:pt>
                    </c:numCache>
                  </c:numRef>
                </c:val>
                <c:extLst>
                  <c:ext xmlns:c16="http://schemas.microsoft.com/office/drawing/2014/chart" uri="{C3380CC4-5D6E-409C-BE32-E72D297353CC}">
                    <c16:uniqueId val="{00000004-5154-49A2-8E07-2E8BD13CE14F}"/>
                  </c:ext>
                </c:extLst>
              </c15:ser>
            </c15:filteredBarSeries>
            <c15:filteredBarSeries>
              <c15:ser>
                <c:idx val="2"/>
                <c:order val="1"/>
                <c:tx>
                  <c:strRef>
                    <c:extLst xmlns:c15="http://schemas.microsoft.com/office/drawing/2012/chart">
                      <c:ext xmlns:c15="http://schemas.microsoft.com/office/drawing/2012/chart" uri="{02D57815-91ED-43cb-92C2-25804820EDAC}">
                        <c15:formulaRef>
                          <c15:sqref>'COVID Occupied Beds'!$A$5:$B$5</c15:sqref>
                        </c15:formulaRef>
                      </c:ext>
                    </c:extLst>
                    <c:strCache>
                      <c:ptCount val="2"/>
                      <c:pt idx="0">
                        <c:v>COVID ICU</c:v>
                      </c:pt>
                      <c:pt idx="1">
                        <c:v>Occupied Beds</c:v>
                      </c:pt>
                    </c:strCache>
                  </c:strRef>
                </c:tx>
                <c:invertIfNegative val="0"/>
                <c:cat>
                  <c:numRef>
                    <c:extLst xmlns:c15="http://schemas.microsoft.com/office/drawing/2012/chart">
                      <c:ext xmlns:c15="http://schemas.microsoft.com/office/drawing/2012/chart" uri="{02D57815-91ED-43cb-92C2-25804820EDAC}">
                        <c15:formulaRef>
                          <c15:sqref>'COVID Occupied Beds'!$GW$1:$NV$1</c15:sqref>
                        </c15:formulaRef>
                      </c:ext>
                    </c:extLst>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extLst xmlns:c15="http://schemas.microsoft.com/office/drawing/2012/chart">
                      <c:ext xmlns:c15="http://schemas.microsoft.com/office/drawing/2012/chart" uri="{02D57815-91ED-43cb-92C2-25804820EDAC}">
                        <c15:formulaRef>
                          <c15:sqref>'COVID Occupied Beds'!$GW$5:$NV$5</c15:sqref>
                        </c15:formulaRef>
                      </c:ext>
                    </c:extLst>
                    <c:numCache>
                      <c:formatCode>###0</c:formatCode>
                      <c:ptCount val="168"/>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1</c:v>
                      </c:pt>
                      <c:pt idx="19">
                        <c:v>1</c:v>
                      </c:pt>
                      <c:pt idx="20">
                        <c:v>2</c:v>
                      </c:pt>
                      <c:pt idx="21">
                        <c:v>2</c:v>
                      </c:pt>
                      <c:pt idx="22">
                        <c:v>3</c:v>
                      </c:pt>
                      <c:pt idx="23">
                        <c:v>3</c:v>
                      </c:pt>
                      <c:pt idx="24">
                        <c:v>3</c:v>
                      </c:pt>
                      <c:pt idx="25">
                        <c:v>4</c:v>
                      </c:pt>
                      <c:pt idx="26">
                        <c:v>4</c:v>
                      </c:pt>
                      <c:pt idx="27">
                        <c:v>4</c:v>
                      </c:pt>
                      <c:pt idx="28">
                        <c:v>5</c:v>
                      </c:pt>
                      <c:pt idx="29">
                        <c:v>6</c:v>
                      </c:pt>
                      <c:pt idx="30">
                        <c:v>6</c:v>
                      </c:pt>
                      <c:pt idx="31">
                        <c:v>6</c:v>
                      </c:pt>
                      <c:pt idx="32">
                        <c:v>6</c:v>
                      </c:pt>
                      <c:pt idx="33">
                        <c:v>6</c:v>
                      </c:pt>
                      <c:pt idx="34">
                        <c:v>6</c:v>
                      </c:pt>
                      <c:pt idx="35">
                        <c:v>6</c:v>
                      </c:pt>
                      <c:pt idx="36">
                        <c:v>7</c:v>
                      </c:pt>
                      <c:pt idx="37">
                        <c:v>5</c:v>
                      </c:pt>
                      <c:pt idx="38">
                        <c:v>6</c:v>
                      </c:pt>
                      <c:pt idx="39">
                        <c:v>6</c:v>
                      </c:pt>
                      <c:pt idx="40">
                        <c:v>5</c:v>
                      </c:pt>
                      <c:pt idx="41">
                        <c:v>5</c:v>
                      </c:pt>
                      <c:pt idx="42">
                        <c:v>4</c:v>
                      </c:pt>
                      <c:pt idx="43">
                        <c:v>4</c:v>
                      </c:pt>
                      <c:pt idx="44">
                        <c:v>5</c:v>
                      </c:pt>
                      <c:pt idx="45">
                        <c:v>3</c:v>
                      </c:pt>
                      <c:pt idx="46">
                        <c:v>3</c:v>
                      </c:pt>
                      <c:pt idx="47">
                        <c:v>3</c:v>
                      </c:pt>
                      <c:pt idx="48">
                        <c:v>3</c:v>
                      </c:pt>
                      <c:pt idx="49">
                        <c:v>2</c:v>
                      </c:pt>
                      <c:pt idx="50">
                        <c:v>1</c:v>
                      </c:pt>
                      <c:pt idx="51">
                        <c:v>3</c:v>
                      </c:pt>
                      <c:pt idx="52">
                        <c:v>3</c:v>
                      </c:pt>
                      <c:pt idx="53">
                        <c:v>3</c:v>
                      </c:pt>
                      <c:pt idx="54">
                        <c:v>3</c:v>
                      </c:pt>
                      <c:pt idx="55">
                        <c:v>2</c:v>
                      </c:pt>
                      <c:pt idx="56">
                        <c:v>3</c:v>
                      </c:pt>
                      <c:pt idx="57">
                        <c:v>2</c:v>
                      </c:pt>
                      <c:pt idx="58">
                        <c:v>2</c:v>
                      </c:pt>
                      <c:pt idx="59">
                        <c:v>2</c:v>
                      </c:pt>
                      <c:pt idx="60">
                        <c:v>2</c:v>
                      </c:pt>
                      <c:pt idx="61">
                        <c:v>3</c:v>
                      </c:pt>
                      <c:pt idx="62">
                        <c:v>4</c:v>
                      </c:pt>
                      <c:pt idx="63">
                        <c:v>4</c:v>
                      </c:pt>
                      <c:pt idx="64">
                        <c:v>5</c:v>
                      </c:pt>
                      <c:pt idx="65">
                        <c:v>5</c:v>
                      </c:pt>
                      <c:pt idx="66">
                        <c:v>5</c:v>
                      </c:pt>
                      <c:pt idx="67">
                        <c:v>5</c:v>
                      </c:pt>
                      <c:pt idx="68">
                        <c:v>7</c:v>
                      </c:pt>
                      <c:pt idx="69">
                        <c:v>5</c:v>
                      </c:pt>
                      <c:pt idx="70">
                        <c:v>5</c:v>
                      </c:pt>
                      <c:pt idx="71">
                        <c:v>5</c:v>
                      </c:pt>
                      <c:pt idx="72">
                        <c:v>5</c:v>
                      </c:pt>
                      <c:pt idx="73">
                        <c:v>3</c:v>
                      </c:pt>
                      <c:pt idx="74">
                        <c:v>3</c:v>
                      </c:pt>
                      <c:pt idx="75">
                        <c:v>3</c:v>
                      </c:pt>
                      <c:pt idx="76">
                        <c:v>3</c:v>
                      </c:pt>
                      <c:pt idx="77">
                        <c:v>3</c:v>
                      </c:pt>
                      <c:pt idx="78">
                        <c:v>3</c:v>
                      </c:pt>
                      <c:pt idx="79">
                        <c:v>3</c:v>
                      </c:pt>
                      <c:pt idx="80">
                        <c:v>2</c:v>
                      </c:pt>
                      <c:pt idx="81">
                        <c:v>3</c:v>
                      </c:pt>
                      <c:pt idx="82">
                        <c:v>3</c:v>
                      </c:pt>
                      <c:pt idx="83">
                        <c:v>3</c:v>
                      </c:pt>
                      <c:pt idx="84">
                        <c:v>3</c:v>
                      </c:pt>
                      <c:pt idx="85">
                        <c:v>3</c:v>
                      </c:pt>
                      <c:pt idx="86">
                        <c:v>3</c:v>
                      </c:pt>
                      <c:pt idx="87">
                        <c:v>2</c:v>
                      </c:pt>
                      <c:pt idx="88">
                        <c:v>2</c:v>
                      </c:pt>
                      <c:pt idx="89">
                        <c:v>4</c:v>
                      </c:pt>
                      <c:pt idx="90">
                        <c:v>3</c:v>
                      </c:pt>
                      <c:pt idx="91">
                        <c:v>3</c:v>
                      </c:pt>
                      <c:pt idx="92">
                        <c:v>4</c:v>
                      </c:pt>
                      <c:pt idx="93">
                        <c:v>5</c:v>
                      </c:pt>
                      <c:pt idx="94">
                        <c:v>6</c:v>
                      </c:pt>
                      <c:pt idx="95">
                        <c:v>6</c:v>
                      </c:pt>
                      <c:pt idx="96">
                        <c:v>8</c:v>
                      </c:pt>
                      <c:pt idx="97">
                        <c:v>8</c:v>
                      </c:pt>
                      <c:pt idx="98">
                        <c:v>8</c:v>
                      </c:pt>
                      <c:pt idx="99">
                        <c:v>8</c:v>
                      </c:pt>
                      <c:pt idx="100">
                        <c:v>8</c:v>
                      </c:pt>
                      <c:pt idx="101">
                        <c:v>8</c:v>
                      </c:pt>
                      <c:pt idx="102">
                        <c:v>10</c:v>
                      </c:pt>
                      <c:pt idx="103">
                        <c:v>10</c:v>
                      </c:pt>
                      <c:pt idx="104">
                        <c:v>9</c:v>
                      </c:pt>
                      <c:pt idx="105">
                        <c:v>10</c:v>
                      </c:pt>
                      <c:pt idx="106">
                        <c:v>9</c:v>
                      </c:pt>
                      <c:pt idx="107">
                        <c:v>9</c:v>
                      </c:pt>
                      <c:pt idx="108">
                        <c:v>9</c:v>
                      </c:pt>
                      <c:pt idx="109">
                        <c:v>8</c:v>
                      </c:pt>
                      <c:pt idx="110">
                        <c:v>7</c:v>
                      </c:pt>
                      <c:pt idx="111">
                        <c:v>7</c:v>
                      </c:pt>
                      <c:pt idx="112">
                        <c:v>8</c:v>
                      </c:pt>
                      <c:pt idx="113">
                        <c:v>7</c:v>
                      </c:pt>
                      <c:pt idx="114">
                        <c:v>5</c:v>
                      </c:pt>
                      <c:pt idx="115">
                        <c:v>5</c:v>
                      </c:pt>
                      <c:pt idx="116">
                        <c:v>5</c:v>
                      </c:pt>
                      <c:pt idx="117">
                        <c:v>5</c:v>
                      </c:pt>
                      <c:pt idx="118">
                        <c:v>6</c:v>
                      </c:pt>
                      <c:pt idx="119">
                        <c:v>6</c:v>
                      </c:pt>
                      <c:pt idx="120">
                        <c:v>7</c:v>
                      </c:pt>
                      <c:pt idx="121">
                        <c:v>8</c:v>
                      </c:pt>
                      <c:pt idx="122">
                        <c:v>10</c:v>
                      </c:pt>
                      <c:pt idx="123">
                        <c:v>8</c:v>
                      </c:pt>
                      <c:pt idx="124">
                        <c:v>8</c:v>
                      </c:pt>
                      <c:pt idx="125">
                        <c:v>9</c:v>
                      </c:pt>
                      <c:pt idx="126">
                        <c:v>9</c:v>
                      </c:pt>
                      <c:pt idx="127">
                        <c:v>8</c:v>
                      </c:pt>
                      <c:pt idx="128">
                        <c:v>7</c:v>
                      </c:pt>
                      <c:pt idx="129">
                        <c:v>7</c:v>
                      </c:pt>
                      <c:pt idx="130">
                        <c:v>7</c:v>
                      </c:pt>
                      <c:pt idx="131">
                        <c:v>6</c:v>
                      </c:pt>
                      <c:pt idx="132">
                        <c:v>6</c:v>
                      </c:pt>
                      <c:pt idx="133">
                        <c:v>6</c:v>
                      </c:pt>
                      <c:pt idx="134">
                        <c:v>6</c:v>
                      </c:pt>
                      <c:pt idx="135">
                        <c:v>6</c:v>
                      </c:pt>
                      <c:pt idx="136">
                        <c:v>6</c:v>
                      </c:pt>
                      <c:pt idx="137">
                        <c:v>7</c:v>
                      </c:pt>
                      <c:pt idx="138">
                        <c:v>6</c:v>
                      </c:pt>
                      <c:pt idx="139">
                        <c:v>5</c:v>
                      </c:pt>
                      <c:pt idx="140">
                        <c:v>5</c:v>
                      </c:pt>
                      <c:pt idx="141">
                        <c:v>5</c:v>
                      </c:pt>
                      <c:pt idx="142">
                        <c:v>5</c:v>
                      </c:pt>
                      <c:pt idx="143">
                        <c:v>5</c:v>
                      </c:pt>
                      <c:pt idx="144">
                        <c:v>5</c:v>
                      </c:pt>
                      <c:pt idx="145">
                        <c:v>4</c:v>
                      </c:pt>
                      <c:pt idx="146">
                        <c:v>3</c:v>
                      </c:pt>
                      <c:pt idx="147">
                        <c:v>3</c:v>
                      </c:pt>
                      <c:pt idx="148">
                        <c:v>2</c:v>
                      </c:pt>
                      <c:pt idx="149">
                        <c:v>2</c:v>
                      </c:pt>
                      <c:pt idx="150">
                        <c:v>2</c:v>
                      </c:pt>
                      <c:pt idx="151">
                        <c:v>2</c:v>
                      </c:pt>
                      <c:pt idx="152">
                        <c:v>0</c:v>
                      </c:pt>
                      <c:pt idx="153">
                        <c:v>0</c:v>
                      </c:pt>
                      <c:pt idx="154">
                        <c:v>0</c:v>
                      </c:pt>
                      <c:pt idx="155">
                        <c:v>0</c:v>
                      </c:pt>
                      <c:pt idx="156">
                        <c:v>0</c:v>
                      </c:pt>
                      <c:pt idx="157">
                        <c:v>1</c:v>
                      </c:pt>
                      <c:pt idx="158">
                        <c:v>1</c:v>
                      </c:pt>
                      <c:pt idx="159">
                        <c:v>1</c:v>
                      </c:pt>
                      <c:pt idx="160">
                        <c:v>1</c:v>
                      </c:pt>
                      <c:pt idx="161">
                        <c:v>1</c:v>
                      </c:pt>
                      <c:pt idx="162">
                        <c:v>2</c:v>
                      </c:pt>
                      <c:pt idx="163">
                        <c:v>2</c:v>
                      </c:pt>
                      <c:pt idx="164">
                        <c:v>2</c:v>
                      </c:pt>
                      <c:pt idx="165">
                        <c:v>3</c:v>
                      </c:pt>
                      <c:pt idx="166">
                        <c:v>2</c:v>
                      </c:pt>
                      <c:pt idx="167">
                        <c:v>2</c:v>
                      </c:pt>
                    </c:numCache>
                  </c:numRef>
                </c:val>
                <c:extLst xmlns:c15="http://schemas.microsoft.com/office/drawing/2012/chart">
                  <c:ext xmlns:c16="http://schemas.microsoft.com/office/drawing/2014/chart" uri="{C3380CC4-5D6E-409C-BE32-E72D297353CC}">
                    <c16:uniqueId val="{00000005-5154-49A2-8E07-2E8BD13CE14F}"/>
                  </c:ext>
                </c:extLst>
              </c15:ser>
            </c15:filteredBarSeries>
          </c:ext>
        </c:extLst>
      </c:barChart>
      <c:lineChart>
        <c:grouping val="standard"/>
        <c:varyColors val="0"/>
        <c:ser>
          <c:idx val="0"/>
          <c:order val="2"/>
          <c:tx>
            <c:strRef>
              <c:f>'COVID Occupied Beds'!$A$7</c:f>
              <c:strCache>
                <c:ptCount val="1"/>
                <c:pt idx="0">
                  <c:v>HDU Bay Covid Ward 2 (Wd 17) </c:v>
                </c:pt>
              </c:strCache>
            </c:strRef>
          </c:tx>
          <c:marker>
            <c:symbol val="none"/>
          </c:marker>
          <c:cat>
            <c:numRef>
              <c:f>'COVID Occupied Beds'!$HQ$1:$NV$1</c:f>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f>'COVID Occupied Beds'!$C$7:$CD$7</c:f>
              <c:numCache>
                <c:formatCode>General</c:formatCode>
                <c:ptCount val="80"/>
              </c:numCache>
            </c:numRef>
          </c:val>
          <c:smooth val="0"/>
          <c:extLst>
            <c:ext xmlns:c16="http://schemas.microsoft.com/office/drawing/2014/chart" uri="{C3380CC4-5D6E-409C-BE32-E72D297353CC}">
              <c16:uniqueId val="{00000000-5154-49A2-8E07-2E8BD13CE14F}"/>
            </c:ext>
          </c:extLst>
        </c:ser>
        <c:ser>
          <c:idx val="3"/>
          <c:order val="3"/>
          <c:tx>
            <c:strRef>
              <c:f>'COVID Occupied Beds'!$A$8</c:f>
              <c:strCache>
                <c:ptCount val="1"/>
                <c:pt idx="0">
                  <c:v>ICU3</c:v>
                </c:pt>
              </c:strCache>
            </c:strRef>
          </c:tx>
          <c:marker>
            <c:symbol val="none"/>
          </c:marker>
          <c:cat>
            <c:numRef>
              <c:f>'COVID Occupied Beds'!$HQ$1:$NV$1</c:f>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f>'COVID Occupied Beds'!$C$8:$CD$8</c:f>
            </c:numRef>
          </c:val>
          <c:smooth val="0"/>
          <c:extLst>
            <c:ext xmlns:c16="http://schemas.microsoft.com/office/drawing/2014/chart" uri="{C3380CC4-5D6E-409C-BE32-E72D297353CC}">
              <c16:uniqueId val="{00000001-5154-49A2-8E07-2E8BD13CE14F}"/>
            </c:ext>
          </c:extLst>
        </c:ser>
        <c:ser>
          <c:idx val="5"/>
          <c:order val="5"/>
          <c:tx>
            <c:strRef>
              <c:f>'COVID Occupied Beds'!$B$73</c:f>
              <c:strCache>
                <c:ptCount val="1"/>
                <c:pt idx="0">
                  <c:v>% Occupancy</c:v>
                </c:pt>
              </c:strCache>
            </c:strRef>
          </c:tx>
          <c:spPr>
            <a:ln w="44450"/>
          </c:spPr>
          <c:marker>
            <c:symbol val="none"/>
          </c:marker>
          <c:dLbls>
            <c:dLbl>
              <c:idx val="147"/>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154-49A2-8E07-2E8BD13CE14F}"/>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1"/>
              </c:ext>
            </c:extLst>
          </c:dLbls>
          <c:cat>
            <c:numRef>
              <c:f>'COVID Occupied Beds'!$HQ$1:$NV$1</c:f>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f>'COVID Occupied Beds'!$HQ$73:$NV$73</c:f>
              <c:numCache>
                <c:formatCode>0%</c:formatCode>
                <c:ptCount val="148"/>
                <c:pt idx="0">
                  <c:v>0.22727272727272727</c:v>
                </c:pt>
                <c:pt idx="1">
                  <c:v>0.27272727272727271</c:v>
                </c:pt>
                <c:pt idx="2">
                  <c:v>0.36363636363636365</c:v>
                </c:pt>
                <c:pt idx="3">
                  <c:v>0.31818181818181818</c:v>
                </c:pt>
                <c:pt idx="4">
                  <c:v>0.31818181818181818</c:v>
                </c:pt>
                <c:pt idx="5">
                  <c:v>0.36363636363636365</c:v>
                </c:pt>
                <c:pt idx="6">
                  <c:v>0.5</c:v>
                </c:pt>
                <c:pt idx="7">
                  <c:v>0.45454545454545453</c:v>
                </c:pt>
                <c:pt idx="8">
                  <c:v>0.54545454545454541</c:v>
                </c:pt>
                <c:pt idx="9">
                  <c:v>0.59090909090909094</c:v>
                </c:pt>
                <c:pt idx="10">
                  <c:v>0.59090909090909094</c:v>
                </c:pt>
                <c:pt idx="11">
                  <c:v>0.5</c:v>
                </c:pt>
                <c:pt idx="12">
                  <c:v>0.54545454545454541</c:v>
                </c:pt>
                <c:pt idx="13">
                  <c:v>0.59090909090909094</c:v>
                </c:pt>
                <c:pt idx="14">
                  <c:v>0.59090909090909094</c:v>
                </c:pt>
                <c:pt idx="15">
                  <c:v>0.5</c:v>
                </c:pt>
                <c:pt idx="16">
                  <c:v>0.59090909090909094</c:v>
                </c:pt>
                <c:pt idx="17">
                  <c:v>0.54545454545454541</c:v>
                </c:pt>
                <c:pt idx="18">
                  <c:v>0.54545454545454541</c:v>
                </c:pt>
                <c:pt idx="19">
                  <c:v>0.5</c:v>
                </c:pt>
                <c:pt idx="20">
                  <c:v>0.54545454545454541</c:v>
                </c:pt>
                <c:pt idx="21">
                  <c:v>0.45454545454545453</c:v>
                </c:pt>
                <c:pt idx="22">
                  <c:v>0.45454545454545453</c:v>
                </c:pt>
                <c:pt idx="23">
                  <c:v>0.40909090909090912</c:v>
                </c:pt>
                <c:pt idx="24">
                  <c:v>0.36363636363636365</c:v>
                </c:pt>
                <c:pt idx="25">
                  <c:v>0.22727272727272727</c:v>
                </c:pt>
                <c:pt idx="26">
                  <c:v>0.27272727272727271</c:v>
                </c:pt>
                <c:pt idx="27">
                  <c:v>0.27272727272727271</c:v>
                </c:pt>
                <c:pt idx="28">
                  <c:v>0.27272727272727271</c:v>
                </c:pt>
                <c:pt idx="29">
                  <c:v>0.18181818181818182</c:v>
                </c:pt>
                <c:pt idx="30">
                  <c:v>0.13636363636363635</c:v>
                </c:pt>
                <c:pt idx="31">
                  <c:v>0.22727272727272727</c:v>
                </c:pt>
                <c:pt idx="32">
                  <c:v>0.18181818181818182</c:v>
                </c:pt>
                <c:pt idx="33">
                  <c:v>0.13636363636363635</c:v>
                </c:pt>
                <c:pt idx="34">
                  <c:v>0.13636363636363635</c:v>
                </c:pt>
                <c:pt idx="35">
                  <c:v>0.31818181818181818</c:v>
                </c:pt>
                <c:pt idx="36">
                  <c:v>0.27272727272727271</c:v>
                </c:pt>
                <c:pt idx="37">
                  <c:v>0.18181818181818182</c:v>
                </c:pt>
                <c:pt idx="38">
                  <c:v>0.22727272727272727</c:v>
                </c:pt>
                <c:pt idx="39">
                  <c:v>0.22727272727272727</c:v>
                </c:pt>
                <c:pt idx="40">
                  <c:v>0.18181818181818182</c:v>
                </c:pt>
                <c:pt idx="41">
                  <c:v>0.22727272727272727</c:v>
                </c:pt>
                <c:pt idx="42">
                  <c:v>0.36363636363636365</c:v>
                </c:pt>
                <c:pt idx="43">
                  <c:v>0.31818181818181818</c:v>
                </c:pt>
                <c:pt idx="44">
                  <c:v>0.22727272727272727</c:v>
                </c:pt>
                <c:pt idx="45">
                  <c:v>0.22727272727272727</c:v>
                </c:pt>
                <c:pt idx="46">
                  <c:v>0.22727272727272727</c:v>
                </c:pt>
                <c:pt idx="47">
                  <c:v>0.22727272727272727</c:v>
                </c:pt>
                <c:pt idx="48">
                  <c:v>0.36363636363636365</c:v>
                </c:pt>
                <c:pt idx="49">
                  <c:v>0.31818181818181818</c:v>
                </c:pt>
                <c:pt idx="50">
                  <c:v>0.27272727272727271</c:v>
                </c:pt>
                <c:pt idx="51">
                  <c:v>0.27272727272727271</c:v>
                </c:pt>
                <c:pt idx="52">
                  <c:v>0.27272727272727271</c:v>
                </c:pt>
                <c:pt idx="53">
                  <c:v>0.18181818181818182</c:v>
                </c:pt>
                <c:pt idx="54">
                  <c:v>0.18181818181818182</c:v>
                </c:pt>
                <c:pt idx="55">
                  <c:v>0.22727272727272727</c:v>
                </c:pt>
                <c:pt idx="56">
                  <c:v>0.22727272727272727</c:v>
                </c:pt>
                <c:pt idx="57">
                  <c:v>0.27272727272727271</c:v>
                </c:pt>
                <c:pt idx="58">
                  <c:v>0.22727272727272727</c:v>
                </c:pt>
                <c:pt idx="59">
                  <c:v>0.18181818181818182</c:v>
                </c:pt>
                <c:pt idx="60">
                  <c:v>0.27272727272727271</c:v>
                </c:pt>
                <c:pt idx="61">
                  <c:v>0.31818181818181818</c:v>
                </c:pt>
                <c:pt idx="62">
                  <c:v>0.22727272727272727</c:v>
                </c:pt>
                <c:pt idx="63">
                  <c:v>0.18181818181818182</c:v>
                </c:pt>
                <c:pt idx="64">
                  <c:v>0.27272727272727271</c:v>
                </c:pt>
                <c:pt idx="65">
                  <c:v>0.27272727272727271</c:v>
                </c:pt>
                <c:pt idx="66">
                  <c:v>0.36363636363636365</c:v>
                </c:pt>
                <c:pt idx="67">
                  <c:v>0.31818181818181818</c:v>
                </c:pt>
                <c:pt idx="68">
                  <c:v>0.45454545454545453</c:v>
                </c:pt>
                <c:pt idx="69">
                  <c:v>0.39285714285714285</c:v>
                </c:pt>
                <c:pt idx="70">
                  <c:v>0.2857142857142857</c:v>
                </c:pt>
                <c:pt idx="71">
                  <c:v>0.2857142857142857</c:v>
                </c:pt>
                <c:pt idx="72">
                  <c:v>0.25</c:v>
                </c:pt>
                <c:pt idx="73">
                  <c:v>0.2857142857142857</c:v>
                </c:pt>
                <c:pt idx="74">
                  <c:v>0.42857142857142855</c:v>
                </c:pt>
                <c:pt idx="75">
                  <c:v>0.6071428571428571</c:v>
                </c:pt>
                <c:pt idx="76">
                  <c:v>0.5357142857142857</c:v>
                </c:pt>
                <c:pt idx="77">
                  <c:v>0.5357142857142857</c:v>
                </c:pt>
                <c:pt idx="78">
                  <c:v>0.5714285714285714</c:v>
                </c:pt>
                <c:pt idx="79">
                  <c:v>0.5357142857142857</c:v>
                </c:pt>
                <c:pt idx="80">
                  <c:v>0.5</c:v>
                </c:pt>
                <c:pt idx="81">
                  <c:v>0.5714285714285714</c:v>
                </c:pt>
                <c:pt idx="82">
                  <c:v>0.6428571428571429</c:v>
                </c:pt>
                <c:pt idx="83">
                  <c:v>0.7142857142857143</c:v>
                </c:pt>
                <c:pt idx="84">
                  <c:v>0.61538461538461542</c:v>
                </c:pt>
                <c:pt idx="85">
                  <c:v>0.66666666666666663</c:v>
                </c:pt>
                <c:pt idx="86">
                  <c:v>0.61538461538461542</c:v>
                </c:pt>
                <c:pt idx="87">
                  <c:v>0.5641025641025641</c:v>
                </c:pt>
                <c:pt idx="88">
                  <c:v>0.53846153846153844</c:v>
                </c:pt>
                <c:pt idx="89">
                  <c:v>0.51282051282051277</c:v>
                </c:pt>
                <c:pt idx="90">
                  <c:v>0.4358974358974359</c:v>
                </c:pt>
                <c:pt idx="91">
                  <c:v>0.46153846153846156</c:v>
                </c:pt>
                <c:pt idx="92">
                  <c:v>0.48717948717948717</c:v>
                </c:pt>
                <c:pt idx="93">
                  <c:v>0.4358974358974359</c:v>
                </c:pt>
                <c:pt idx="94">
                  <c:v>0.33333333333333331</c:v>
                </c:pt>
                <c:pt idx="95">
                  <c:v>0.23076923076923078</c:v>
                </c:pt>
                <c:pt idx="96">
                  <c:v>0.25641025641025639</c:v>
                </c:pt>
                <c:pt idx="97">
                  <c:v>0.5</c:v>
                </c:pt>
                <c:pt idx="98">
                  <c:v>0.5</c:v>
                </c:pt>
                <c:pt idx="99">
                  <c:v>0.5</c:v>
                </c:pt>
                <c:pt idx="100">
                  <c:v>0.45454545454545453</c:v>
                </c:pt>
                <c:pt idx="101">
                  <c:v>0.54545454545454541</c:v>
                </c:pt>
                <c:pt idx="102">
                  <c:v>0.63636363636363635</c:v>
                </c:pt>
                <c:pt idx="103">
                  <c:v>0.45454545454545453</c:v>
                </c:pt>
                <c:pt idx="104">
                  <c:v>0.5</c:v>
                </c:pt>
                <c:pt idx="105">
                  <c:v>0.59090909090909094</c:v>
                </c:pt>
                <c:pt idx="106">
                  <c:v>0.63636363636363635</c:v>
                </c:pt>
                <c:pt idx="107">
                  <c:v>0.54545454545454541</c:v>
                </c:pt>
                <c:pt idx="108">
                  <c:v>0.54545454545454541</c:v>
                </c:pt>
                <c:pt idx="109">
                  <c:v>0.59090909090909094</c:v>
                </c:pt>
                <c:pt idx="110">
                  <c:v>0.54545454545454541</c:v>
                </c:pt>
                <c:pt idx="111">
                  <c:v>0.5</c:v>
                </c:pt>
                <c:pt idx="112">
                  <c:v>0.5</c:v>
                </c:pt>
                <c:pt idx="113">
                  <c:v>0.5</c:v>
                </c:pt>
                <c:pt idx="114">
                  <c:v>0.40909090909090912</c:v>
                </c:pt>
                <c:pt idx="115">
                  <c:v>0.45454545454545453</c:v>
                </c:pt>
                <c:pt idx="116">
                  <c:v>0.45454545454545453</c:v>
                </c:pt>
                <c:pt idx="117">
                  <c:v>0.40909090909090912</c:v>
                </c:pt>
                <c:pt idx="118">
                  <c:v>0.36363636363636365</c:v>
                </c:pt>
                <c:pt idx="119">
                  <c:v>0.36363636363636365</c:v>
                </c:pt>
                <c:pt idx="120">
                  <c:v>0.36363636363636365</c:v>
                </c:pt>
                <c:pt idx="121">
                  <c:v>0.36363636363636365</c:v>
                </c:pt>
                <c:pt idx="122">
                  <c:v>0.31818181818181818</c:v>
                </c:pt>
                <c:pt idx="123">
                  <c:v>0.22727272727272727</c:v>
                </c:pt>
                <c:pt idx="124">
                  <c:v>0.22727272727272727</c:v>
                </c:pt>
                <c:pt idx="125">
                  <c:v>0.18181818181818182</c:v>
                </c:pt>
                <c:pt idx="126">
                  <c:v>0.18181818181818182</c:v>
                </c:pt>
                <c:pt idx="127">
                  <c:v>0.18181818181818182</c:v>
                </c:pt>
                <c:pt idx="128">
                  <c:v>0.18181818181818182</c:v>
                </c:pt>
                <c:pt idx="129">
                  <c:v>0.18181818181818182</c:v>
                </c:pt>
                <c:pt idx="130">
                  <c:v>0.13636363636363635</c:v>
                </c:pt>
                <c:pt idx="131">
                  <c:v>9.0909090909090912E-2</c:v>
                </c:pt>
                <c:pt idx="132">
                  <c:v>9.0909090909090912E-2</c:v>
                </c:pt>
                <c:pt idx="133">
                  <c:v>0</c:v>
                </c:pt>
                <c:pt idx="134">
                  <c:v>0</c:v>
                </c:pt>
                <c:pt idx="135">
                  <c:v>0</c:v>
                </c:pt>
                <c:pt idx="136">
                  <c:v>4.5454545454545456E-2</c:v>
                </c:pt>
                <c:pt idx="137">
                  <c:v>4.5454545454545456E-2</c:v>
                </c:pt>
                <c:pt idx="138">
                  <c:v>4.5454545454545456E-2</c:v>
                </c:pt>
                <c:pt idx="139">
                  <c:v>4.5454545454545456E-2</c:v>
                </c:pt>
                <c:pt idx="140">
                  <c:v>4.5454545454545456E-2</c:v>
                </c:pt>
                <c:pt idx="141">
                  <c:v>4.5454545454545456E-2</c:v>
                </c:pt>
                <c:pt idx="142">
                  <c:v>9.0909090909090912E-2</c:v>
                </c:pt>
                <c:pt idx="143">
                  <c:v>9.0909090909090912E-2</c:v>
                </c:pt>
                <c:pt idx="144">
                  <c:v>9.0909090909090912E-2</c:v>
                </c:pt>
                <c:pt idx="145">
                  <c:v>0.13636363636363635</c:v>
                </c:pt>
                <c:pt idx="146">
                  <c:v>9.0909090909090912E-2</c:v>
                </c:pt>
                <c:pt idx="147">
                  <c:v>9.0909090909090912E-2</c:v>
                </c:pt>
              </c:numCache>
            </c:numRef>
          </c:val>
          <c:smooth val="0"/>
          <c:extLst>
            <c:ext xmlns:c16="http://schemas.microsoft.com/office/drawing/2014/chart" uri="{C3380CC4-5D6E-409C-BE32-E72D297353CC}">
              <c16:uniqueId val="{00000003-5154-49A2-8E07-2E8BD13CE14F}"/>
            </c:ext>
          </c:extLst>
        </c:ser>
        <c:dLbls>
          <c:showLegendKey val="0"/>
          <c:showVal val="0"/>
          <c:showCatName val="0"/>
          <c:showSerName val="0"/>
          <c:showPercent val="0"/>
          <c:showBubbleSize val="0"/>
        </c:dLbls>
        <c:marker val="1"/>
        <c:smooth val="0"/>
        <c:axId val="265300616"/>
        <c:axId val="501361928"/>
        <c:extLst>
          <c:ext xmlns:c15="http://schemas.microsoft.com/office/drawing/2012/chart" uri="{02D57815-91ED-43cb-92C2-25804820EDAC}">
            <c15:filteredLineSeries>
              <c15:ser>
                <c:idx val="4"/>
                <c:order val="4"/>
                <c:tx>
                  <c:v>Covid CC Bed Comp (2b - 21/10/20)</c:v>
                </c:tx>
                <c:spPr>
                  <a:ln w="25400">
                    <a:solidFill>
                      <a:srgbClr val="FF0000"/>
                    </a:solidFill>
                  </a:ln>
                </c:spPr>
                <c:marker>
                  <c:symbol val="none"/>
                </c:marker>
                <c:dPt>
                  <c:idx val="20"/>
                  <c:marker>
                    <c:symbol val="square"/>
                    <c:size val="7"/>
                    <c:spPr>
                      <a:solidFill>
                        <a:srgbClr val="FF0000"/>
                      </a:solidFill>
                      <a:ln>
                        <a:solidFill>
                          <a:srgbClr val="FF0000"/>
                        </a:solidFill>
                      </a:ln>
                    </c:spPr>
                  </c:marker>
                  <c:bubble3D val="0"/>
                  <c:extLst>
                    <c:ext xmlns:c16="http://schemas.microsoft.com/office/drawing/2014/chart" uri="{C3380CC4-5D6E-409C-BE32-E72D297353CC}">
                      <c16:uniqueId val="{00000006-5154-49A2-8E07-2E8BD13CE14F}"/>
                    </c:ext>
                  </c:extLst>
                </c:dPt>
                <c:cat>
                  <c:numRef>
                    <c:extLst>
                      <c:ext uri="{02D57815-91ED-43cb-92C2-25804820EDAC}">
                        <c15:formulaRef>
                          <c15:sqref>'COVID Occupied Beds'!$HQ$1:$NV$1</c15:sqref>
                        </c15:formulaRef>
                      </c:ext>
                    </c:extLst>
                    <c:numCache>
                      <c:formatCode>dd\/mm\/yyyy</c:formatCode>
                      <c:ptCount val="148"/>
                      <c:pt idx="0">
                        <c:v>44125</c:v>
                      </c:pt>
                      <c:pt idx="1">
                        <c:v>44126</c:v>
                      </c:pt>
                      <c:pt idx="2">
                        <c:v>44127</c:v>
                      </c:pt>
                      <c:pt idx="3">
                        <c:v>44128</c:v>
                      </c:pt>
                      <c:pt idx="4">
                        <c:v>44129</c:v>
                      </c:pt>
                      <c:pt idx="5">
                        <c:v>44130</c:v>
                      </c:pt>
                      <c:pt idx="6">
                        <c:v>44131</c:v>
                      </c:pt>
                      <c:pt idx="7">
                        <c:v>44132</c:v>
                      </c:pt>
                      <c:pt idx="8">
                        <c:v>44133</c:v>
                      </c:pt>
                      <c:pt idx="9">
                        <c:v>44134</c:v>
                      </c:pt>
                      <c:pt idx="10">
                        <c:v>44135</c:v>
                      </c:pt>
                      <c:pt idx="11">
                        <c:v>44136</c:v>
                      </c:pt>
                      <c:pt idx="12">
                        <c:v>44137</c:v>
                      </c:pt>
                      <c:pt idx="13">
                        <c:v>44138</c:v>
                      </c:pt>
                      <c:pt idx="14">
                        <c:v>44139</c:v>
                      </c:pt>
                      <c:pt idx="15">
                        <c:v>44140</c:v>
                      </c:pt>
                      <c:pt idx="16">
                        <c:v>44141</c:v>
                      </c:pt>
                      <c:pt idx="17">
                        <c:v>44142</c:v>
                      </c:pt>
                      <c:pt idx="18">
                        <c:v>44143</c:v>
                      </c:pt>
                      <c:pt idx="19">
                        <c:v>44144</c:v>
                      </c:pt>
                      <c:pt idx="20">
                        <c:v>44145</c:v>
                      </c:pt>
                      <c:pt idx="21">
                        <c:v>44146</c:v>
                      </c:pt>
                      <c:pt idx="22">
                        <c:v>44147</c:v>
                      </c:pt>
                      <c:pt idx="23">
                        <c:v>44148</c:v>
                      </c:pt>
                      <c:pt idx="24">
                        <c:v>44149</c:v>
                      </c:pt>
                      <c:pt idx="25">
                        <c:v>44150</c:v>
                      </c:pt>
                      <c:pt idx="26">
                        <c:v>44151</c:v>
                      </c:pt>
                      <c:pt idx="27">
                        <c:v>44152</c:v>
                      </c:pt>
                      <c:pt idx="28">
                        <c:v>44153</c:v>
                      </c:pt>
                      <c:pt idx="29">
                        <c:v>44154</c:v>
                      </c:pt>
                      <c:pt idx="30">
                        <c:v>44155</c:v>
                      </c:pt>
                      <c:pt idx="31">
                        <c:v>44156</c:v>
                      </c:pt>
                      <c:pt idx="32">
                        <c:v>44157</c:v>
                      </c:pt>
                      <c:pt idx="33">
                        <c:v>44158</c:v>
                      </c:pt>
                      <c:pt idx="34">
                        <c:v>44159</c:v>
                      </c:pt>
                      <c:pt idx="35">
                        <c:v>44160</c:v>
                      </c:pt>
                      <c:pt idx="36">
                        <c:v>44161</c:v>
                      </c:pt>
                      <c:pt idx="37">
                        <c:v>44162</c:v>
                      </c:pt>
                      <c:pt idx="38">
                        <c:v>44163</c:v>
                      </c:pt>
                      <c:pt idx="39">
                        <c:v>44164</c:v>
                      </c:pt>
                      <c:pt idx="40">
                        <c:v>44165</c:v>
                      </c:pt>
                      <c:pt idx="41">
                        <c:v>44166</c:v>
                      </c:pt>
                      <c:pt idx="42">
                        <c:v>44167</c:v>
                      </c:pt>
                      <c:pt idx="43">
                        <c:v>44168</c:v>
                      </c:pt>
                      <c:pt idx="44">
                        <c:v>44169</c:v>
                      </c:pt>
                      <c:pt idx="45">
                        <c:v>44170</c:v>
                      </c:pt>
                      <c:pt idx="46">
                        <c:v>44171</c:v>
                      </c:pt>
                      <c:pt idx="47">
                        <c:v>44172</c:v>
                      </c:pt>
                      <c:pt idx="48">
                        <c:v>44173</c:v>
                      </c:pt>
                      <c:pt idx="49">
                        <c:v>44174</c:v>
                      </c:pt>
                      <c:pt idx="50">
                        <c:v>44175</c:v>
                      </c:pt>
                      <c:pt idx="51">
                        <c:v>44176</c:v>
                      </c:pt>
                      <c:pt idx="52">
                        <c:v>44177</c:v>
                      </c:pt>
                      <c:pt idx="53">
                        <c:v>44178</c:v>
                      </c:pt>
                      <c:pt idx="54">
                        <c:v>44179</c:v>
                      </c:pt>
                      <c:pt idx="55">
                        <c:v>44180</c:v>
                      </c:pt>
                      <c:pt idx="56">
                        <c:v>44181</c:v>
                      </c:pt>
                      <c:pt idx="57">
                        <c:v>44182</c:v>
                      </c:pt>
                      <c:pt idx="58">
                        <c:v>44183</c:v>
                      </c:pt>
                      <c:pt idx="59">
                        <c:v>44184</c:v>
                      </c:pt>
                      <c:pt idx="60">
                        <c:v>44185</c:v>
                      </c:pt>
                      <c:pt idx="61">
                        <c:v>44186</c:v>
                      </c:pt>
                      <c:pt idx="62">
                        <c:v>44187</c:v>
                      </c:pt>
                      <c:pt idx="63">
                        <c:v>44188</c:v>
                      </c:pt>
                      <c:pt idx="64">
                        <c:v>44189</c:v>
                      </c:pt>
                      <c:pt idx="65">
                        <c:v>44190</c:v>
                      </c:pt>
                      <c:pt idx="66">
                        <c:v>44191</c:v>
                      </c:pt>
                      <c:pt idx="67">
                        <c:v>44192</c:v>
                      </c:pt>
                      <c:pt idx="68">
                        <c:v>44193</c:v>
                      </c:pt>
                      <c:pt idx="69">
                        <c:v>44194</c:v>
                      </c:pt>
                      <c:pt idx="70">
                        <c:v>44195</c:v>
                      </c:pt>
                      <c:pt idx="71">
                        <c:v>44196</c:v>
                      </c:pt>
                      <c:pt idx="72">
                        <c:v>44197</c:v>
                      </c:pt>
                      <c:pt idx="73">
                        <c:v>44198</c:v>
                      </c:pt>
                      <c:pt idx="74">
                        <c:v>44199</c:v>
                      </c:pt>
                      <c:pt idx="75">
                        <c:v>44200</c:v>
                      </c:pt>
                      <c:pt idx="76">
                        <c:v>44201</c:v>
                      </c:pt>
                      <c:pt idx="77">
                        <c:v>44202</c:v>
                      </c:pt>
                      <c:pt idx="78">
                        <c:v>44203</c:v>
                      </c:pt>
                      <c:pt idx="79">
                        <c:v>44204</c:v>
                      </c:pt>
                      <c:pt idx="80">
                        <c:v>44205</c:v>
                      </c:pt>
                      <c:pt idx="81">
                        <c:v>44206</c:v>
                      </c:pt>
                      <c:pt idx="82">
                        <c:v>44207</c:v>
                      </c:pt>
                      <c:pt idx="83">
                        <c:v>44208</c:v>
                      </c:pt>
                      <c:pt idx="84">
                        <c:v>44209</c:v>
                      </c:pt>
                      <c:pt idx="85">
                        <c:v>44210</c:v>
                      </c:pt>
                      <c:pt idx="86">
                        <c:v>44211</c:v>
                      </c:pt>
                      <c:pt idx="87">
                        <c:v>44212</c:v>
                      </c:pt>
                      <c:pt idx="88">
                        <c:v>44213</c:v>
                      </c:pt>
                      <c:pt idx="89">
                        <c:v>44214</c:v>
                      </c:pt>
                      <c:pt idx="90">
                        <c:v>44215</c:v>
                      </c:pt>
                      <c:pt idx="91">
                        <c:v>44216</c:v>
                      </c:pt>
                      <c:pt idx="92">
                        <c:v>44217</c:v>
                      </c:pt>
                      <c:pt idx="93">
                        <c:v>44218</c:v>
                      </c:pt>
                      <c:pt idx="94">
                        <c:v>44219</c:v>
                      </c:pt>
                      <c:pt idx="95">
                        <c:v>44220</c:v>
                      </c:pt>
                      <c:pt idx="96">
                        <c:v>44221</c:v>
                      </c:pt>
                      <c:pt idx="97">
                        <c:v>44222</c:v>
                      </c:pt>
                      <c:pt idx="98">
                        <c:v>44223</c:v>
                      </c:pt>
                      <c:pt idx="99">
                        <c:v>44224</c:v>
                      </c:pt>
                      <c:pt idx="100">
                        <c:v>44225</c:v>
                      </c:pt>
                      <c:pt idx="101">
                        <c:v>44226</c:v>
                      </c:pt>
                      <c:pt idx="102">
                        <c:v>44227</c:v>
                      </c:pt>
                      <c:pt idx="103">
                        <c:v>44228</c:v>
                      </c:pt>
                      <c:pt idx="104">
                        <c:v>44229</c:v>
                      </c:pt>
                      <c:pt idx="105">
                        <c:v>44230</c:v>
                      </c:pt>
                      <c:pt idx="106">
                        <c:v>44231</c:v>
                      </c:pt>
                      <c:pt idx="107">
                        <c:v>44232</c:v>
                      </c:pt>
                      <c:pt idx="108">
                        <c:v>44233</c:v>
                      </c:pt>
                      <c:pt idx="109">
                        <c:v>44234</c:v>
                      </c:pt>
                      <c:pt idx="110">
                        <c:v>44235</c:v>
                      </c:pt>
                      <c:pt idx="111">
                        <c:v>44236</c:v>
                      </c:pt>
                      <c:pt idx="112">
                        <c:v>44237</c:v>
                      </c:pt>
                      <c:pt idx="113">
                        <c:v>44238</c:v>
                      </c:pt>
                      <c:pt idx="114">
                        <c:v>44239</c:v>
                      </c:pt>
                      <c:pt idx="115">
                        <c:v>44240</c:v>
                      </c:pt>
                      <c:pt idx="116">
                        <c:v>44241</c:v>
                      </c:pt>
                      <c:pt idx="117">
                        <c:v>44242</c:v>
                      </c:pt>
                      <c:pt idx="118">
                        <c:v>44243</c:v>
                      </c:pt>
                      <c:pt idx="119">
                        <c:v>44244</c:v>
                      </c:pt>
                      <c:pt idx="120">
                        <c:v>44245</c:v>
                      </c:pt>
                      <c:pt idx="121">
                        <c:v>44246</c:v>
                      </c:pt>
                      <c:pt idx="122">
                        <c:v>44247</c:v>
                      </c:pt>
                      <c:pt idx="123">
                        <c:v>44248</c:v>
                      </c:pt>
                      <c:pt idx="124">
                        <c:v>44249</c:v>
                      </c:pt>
                      <c:pt idx="125">
                        <c:v>44250</c:v>
                      </c:pt>
                      <c:pt idx="126">
                        <c:v>44251</c:v>
                      </c:pt>
                      <c:pt idx="127">
                        <c:v>44252</c:v>
                      </c:pt>
                      <c:pt idx="128">
                        <c:v>44253</c:v>
                      </c:pt>
                      <c:pt idx="129">
                        <c:v>44254</c:v>
                      </c:pt>
                      <c:pt idx="130">
                        <c:v>44255</c:v>
                      </c:pt>
                      <c:pt idx="131">
                        <c:v>44256</c:v>
                      </c:pt>
                      <c:pt idx="132">
                        <c:v>44257</c:v>
                      </c:pt>
                      <c:pt idx="133">
                        <c:v>44258</c:v>
                      </c:pt>
                      <c:pt idx="134">
                        <c:v>44259</c:v>
                      </c:pt>
                      <c:pt idx="135">
                        <c:v>44260</c:v>
                      </c:pt>
                      <c:pt idx="136">
                        <c:v>44261</c:v>
                      </c:pt>
                      <c:pt idx="137">
                        <c:v>44262</c:v>
                      </c:pt>
                      <c:pt idx="138">
                        <c:v>44263</c:v>
                      </c:pt>
                      <c:pt idx="139">
                        <c:v>44264</c:v>
                      </c:pt>
                      <c:pt idx="140">
                        <c:v>44265</c:v>
                      </c:pt>
                      <c:pt idx="141">
                        <c:v>44266</c:v>
                      </c:pt>
                      <c:pt idx="142">
                        <c:v>44267</c:v>
                      </c:pt>
                      <c:pt idx="143">
                        <c:v>44268</c:v>
                      </c:pt>
                      <c:pt idx="144">
                        <c:v>44269</c:v>
                      </c:pt>
                      <c:pt idx="145">
                        <c:v>44270</c:v>
                      </c:pt>
                      <c:pt idx="146">
                        <c:v>44271</c:v>
                      </c:pt>
                      <c:pt idx="147">
                        <c:v>44272</c:v>
                      </c:pt>
                    </c:numCache>
                  </c:numRef>
                </c:cat>
                <c:val>
                  <c:numRef>
                    <c:extLst>
                      <c:ext uri="{02D57815-91ED-43cb-92C2-25804820EDAC}">
                        <c15:formulaRef>
                          <c15:sqref>'COVID Occupied Beds'!$GW$71:$NV$71</c15:sqref>
                        </c15:formulaRef>
                      </c:ext>
                    </c:extLst>
                    <c:numCache>
                      <c:formatCode>General</c:formatCode>
                      <c:ptCount val="168"/>
                      <c:pt idx="20">
                        <c:v>22</c:v>
                      </c:pt>
                      <c:pt idx="21">
                        <c:v>22</c:v>
                      </c:pt>
                      <c:pt idx="22">
                        <c:v>22</c:v>
                      </c:pt>
                      <c:pt idx="23">
                        <c:v>22</c:v>
                      </c:pt>
                      <c:pt idx="24">
                        <c:v>22</c:v>
                      </c:pt>
                      <c:pt idx="25">
                        <c:v>22</c:v>
                      </c:pt>
                      <c:pt idx="26">
                        <c:v>22</c:v>
                      </c:pt>
                      <c:pt idx="27">
                        <c:v>22</c:v>
                      </c:pt>
                      <c:pt idx="28">
                        <c:v>22</c:v>
                      </c:pt>
                      <c:pt idx="29">
                        <c:v>22</c:v>
                      </c:pt>
                      <c:pt idx="30">
                        <c:v>22</c:v>
                      </c:pt>
                      <c:pt idx="31">
                        <c:v>22</c:v>
                      </c:pt>
                      <c:pt idx="32">
                        <c:v>22</c:v>
                      </c:pt>
                      <c:pt idx="33">
                        <c:v>22</c:v>
                      </c:pt>
                      <c:pt idx="34">
                        <c:v>22</c:v>
                      </c:pt>
                      <c:pt idx="35">
                        <c:v>22</c:v>
                      </c:pt>
                      <c:pt idx="36">
                        <c:v>22</c:v>
                      </c:pt>
                      <c:pt idx="37">
                        <c:v>22</c:v>
                      </c:pt>
                      <c:pt idx="38">
                        <c:v>22</c:v>
                      </c:pt>
                      <c:pt idx="39">
                        <c:v>22</c:v>
                      </c:pt>
                      <c:pt idx="40">
                        <c:v>22</c:v>
                      </c:pt>
                      <c:pt idx="41">
                        <c:v>22</c:v>
                      </c:pt>
                      <c:pt idx="42">
                        <c:v>22</c:v>
                      </c:pt>
                      <c:pt idx="43">
                        <c:v>22</c:v>
                      </c:pt>
                      <c:pt idx="44">
                        <c:v>22</c:v>
                      </c:pt>
                      <c:pt idx="45">
                        <c:v>22</c:v>
                      </c:pt>
                      <c:pt idx="46">
                        <c:v>22</c:v>
                      </c:pt>
                      <c:pt idx="47">
                        <c:v>22</c:v>
                      </c:pt>
                      <c:pt idx="48">
                        <c:v>22</c:v>
                      </c:pt>
                      <c:pt idx="49">
                        <c:v>22</c:v>
                      </c:pt>
                      <c:pt idx="50">
                        <c:v>22</c:v>
                      </c:pt>
                      <c:pt idx="51">
                        <c:v>22</c:v>
                      </c:pt>
                      <c:pt idx="52">
                        <c:v>22</c:v>
                      </c:pt>
                      <c:pt idx="53">
                        <c:v>22</c:v>
                      </c:pt>
                      <c:pt idx="54">
                        <c:v>22</c:v>
                      </c:pt>
                      <c:pt idx="55">
                        <c:v>22</c:v>
                      </c:pt>
                      <c:pt idx="56">
                        <c:v>22</c:v>
                      </c:pt>
                      <c:pt idx="57">
                        <c:v>22</c:v>
                      </c:pt>
                      <c:pt idx="58">
                        <c:v>22</c:v>
                      </c:pt>
                      <c:pt idx="59">
                        <c:v>22</c:v>
                      </c:pt>
                      <c:pt idx="60">
                        <c:v>22</c:v>
                      </c:pt>
                      <c:pt idx="61">
                        <c:v>22</c:v>
                      </c:pt>
                      <c:pt idx="62">
                        <c:v>22</c:v>
                      </c:pt>
                      <c:pt idx="63">
                        <c:v>22</c:v>
                      </c:pt>
                      <c:pt idx="64">
                        <c:v>22</c:v>
                      </c:pt>
                      <c:pt idx="65">
                        <c:v>22</c:v>
                      </c:pt>
                      <c:pt idx="66">
                        <c:v>22</c:v>
                      </c:pt>
                      <c:pt idx="67">
                        <c:v>22</c:v>
                      </c:pt>
                      <c:pt idx="68">
                        <c:v>22</c:v>
                      </c:pt>
                      <c:pt idx="69">
                        <c:v>22</c:v>
                      </c:pt>
                      <c:pt idx="70">
                        <c:v>22</c:v>
                      </c:pt>
                      <c:pt idx="71">
                        <c:v>22</c:v>
                      </c:pt>
                      <c:pt idx="72">
                        <c:v>22</c:v>
                      </c:pt>
                      <c:pt idx="73">
                        <c:v>22</c:v>
                      </c:pt>
                      <c:pt idx="74">
                        <c:v>22</c:v>
                      </c:pt>
                      <c:pt idx="75">
                        <c:v>22</c:v>
                      </c:pt>
                      <c:pt idx="76">
                        <c:v>22</c:v>
                      </c:pt>
                      <c:pt idx="77">
                        <c:v>22</c:v>
                      </c:pt>
                      <c:pt idx="78">
                        <c:v>22</c:v>
                      </c:pt>
                      <c:pt idx="79">
                        <c:v>22</c:v>
                      </c:pt>
                      <c:pt idx="80">
                        <c:v>22</c:v>
                      </c:pt>
                      <c:pt idx="81">
                        <c:v>22</c:v>
                      </c:pt>
                      <c:pt idx="82">
                        <c:v>22</c:v>
                      </c:pt>
                      <c:pt idx="83">
                        <c:v>22</c:v>
                      </c:pt>
                      <c:pt idx="84">
                        <c:v>22</c:v>
                      </c:pt>
                      <c:pt idx="85">
                        <c:v>22</c:v>
                      </c:pt>
                      <c:pt idx="86">
                        <c:v>22</c:v>
                      </c:pt>
                      <c:pt idx="87">
                        <c:v>22</c:v>
                      </c:pt>
                      <c:pt idx="88">
                        <c:v>22</c:v>
                      </c:pt>
                      <c:pt idx="89">
                        <c:v>28</c:v>
                      </c:pt>
                      <c:pt idx="90">
                        <c:v>28</c:v>
                      </c:pt>
                      <c:pt idx="91">
                        <c:v>28</c:v>
                      </c:pt>
                      <c:pt idx="92">
                        <c:v>28</c:v>
                      </c:pt>
                      <c:pt idx="93">
                        <c:v>28</c:v>
                      </c:pt>
                      <c:pt idx="94">
                        <c:v>28</c:v>
                      </c:pt>
                      <c:pt idx="95">
                        <c:v>28</c:v>
                      </c:pt>
                      <c:pt idx="96">
                        <c:v>28</c:v>
                      </c:pt>
                      <c:pt idx="97">
                        <c:v>28</c:v>
                      </c:pt>
                      <c:pt idx="98">
                        <c:v>28</c:v>
                      </c:pt>
                      <c:pt idx="99">
                        <c:v>28</c:v>
                      </c:pt>
                      <c:pt idx="100">
                        <c:v>28</c:v>
                      </c:pt>
                      <c:pt idx="101">
                        <c:v>28</c:v>
                      </c:pt>
                      <c:pt idx="102">
                        <c:v>28</c:v>
                      </c:pt>
                      <c:pt idx="103">
                        <c:v>28</c:v>
                      </c:pt>
                      <c:pt idx="104">
                        <c:v>39</c:v>
                      </c:pt>
                      <c:pt idx="105">
                        <c:v>39</c:v>
                      </c:pt>
                      <c:pt idx="106">
                        <c:v>39</c:v>
                      </c:pt>
                      <c:pt idx="107">
                        <c:v>39</c:v>
                      </c:pt>
                      <c:pt idx="108">
                        <c:v>39</c:v>
                      </c:pt>
                      <c:pt idx="109">
                        <c:v>39</c:v>
                      </c:pt>
                      <c:pt idx="110">
                        <c:v>39</c:v>
                      </c:pt>
                      <c:pt idx="111">
                        <c:v>39</c:v>
                      </c:pt>
                      <c:pt idx="112">
                        <c:v>39</c:v>
                      </c:pt>
                      <c:pt idx="113">
                        <c:v>39</c:v>
                      </c:pt>
                      <c:pt idx="114">
                        <c:v>39</c:v>
                      </c:pt>
                      <c:pt idx="115">
                        <c:v>39</c:v>
                      </c:pt>
                      <c:pt idx="116">
                        <c:v>39</c:v>
                      </c:pt>
                      <c:pt idx="117">
                        <c:v>22</c:v>
                      </c:pt>
                      <c:pt idx="118">
                        <c:v>22</c:v>
                      </c:pt>
                      <c:pt idx="119">
                        <c:v>22</c:v>
                      </c:pt>
                      <c:pt idx="120">
                        <c:v>22</c:v>
                      </c:pt>
                      <c:pt idx="121">
                        <c:v>22</c:v>
                      </c:pt>
                      <c:pt idx="122">
                        <c:v>22</c:v>
                      </c:pt>
                      <c:pt idx="123">
                        <c:v>22</c:v>
                      </c:pt>
                      <c:pt idx="124">
                        <c:v>22</c:v>
                      </c:pt>
                      <c:pt idx="125">
                        <c:v>22</c:v>
                      </c:pt>
                      <c:pt idx="126">
                        <c:v>22</c:v>
                      </c:pt>
                      <c:pt idx="127">
                        <c:v>22</c:v>
                      </c:pt>
                      <c:pt idx="128">
                        <c:v>22</c:v>
                      </c:pt>
                      <c:pt idx="129">
                        <c:v>22</c:v>
                      </c:pt>
                      <c:pt idx="130">
                        <c:v>22</c:v>
                      </c:pt>
                      <c:pt idx="131">
                        <c:v>22</c:v>
                      </c:pt>
                      <c:pt idx="132">
                        <c:v>22</c:v>
                      </c:pt>
                      <c:pt idx="133">
                        <c:v>22</c:v>
                      </c:pt>
                      <c:pt idx="134">
                        <c:v>22</c:v>
                      </c:pt>
                      <c:pt idx="135">
                        <c:v>22</c:v>
                      </c:pt>
                      <c:pt idx="136">
                        <c:v>22</c:v>
                      </c:pt>
                      <c:pt idx="137">
                        <c:v>22</c:v>
                      </c:pt>
                      <c:pt idx="138">
                        <c:v>22</c:v>
                      </c:pt>
                      <c:pt idx="139">
                        <c:v>22</c:v>
                      </c:pt>
                      <c:pt idx="140">
                        <c:v>22</c:v>
                      </c:pt>
                      <c:pt idx="141">
                        <c:v>22</c:v>
                      </c:pt>
                      <c:pt idx="142">
                        <c:v>22</c:v>
                      </c:pt>
                      <c:pt idx="143">
                        <c:v>22</c:v>
                      </c:pt>
                      <c:pt idx="144">
                        <c:v>22</c:v>
                      </c:pt>
                      <c:pt idx="145">
                        <c:v>22</c:v>
                      </c:pt>
                      <c:pt idx="146">
                        <c:v>22</c:v>
                      </c:pt>
                      <c:pt idx="147">
                        <c:v>22</c:v>
                      </c:pt>
                      <c:pt idx="148">
                        <c:v>22</c:v>
                      </c:pt>
                      <c:pt idx="149">
                        <c:v>22</c:v>
                      </c:pt>
                      <c:pt idx="150">
                        <c:v>22</c:v>
                      </c:pt>
                      <c:pt idx="151">
                        <c:v>22</c:v>
                      </c:pt>
                      <c:pt idx="152">
                        <c:v>22</c:v>
                      </c:pt>
                      <c:pt idx="153">
                        <c:v>22</c:v>
                      </c:pt>
                      <c:pt idx="154">
                        <c:v>22</c:v>
                      </c:pt>
                      <c:pt idx="155">
                        <c:v>22</c:v>
                      </c:pt>
                      <c:pt idx="156">
                        <c:v>22</c:v>
                      </c:pt>
                      <c:pt idx="157">
                        <c:v>22</c:v>
                      </c:pt>
                      <c:pt idx="158">
                        <c:v>22</c:v>
                      </c:pt>
                      <c:pt idx="159">
                        <c:v>22</c:v>
                      </c:pt>
                      <c:pt idx="160">
                        <c:v>22</c:v>
                      </c:pt>
                      <c:pt idx="161">
                        <c:v>22</c:v>
                      </c:pt>
                      <c:pt idx="162">
                        <c:v>22</c:v>
                      </c:pt>
                      <c:pt idx="163">
                        <c:v>22</c:v>
                      </c:pt>
                      <c:pt idx="164">
                        <c:v>22</c:v>
                      </c:pt>
                      <c:pt idx="165">
                        <c:v>22</c:v>
                      </c:pt>
                      <c:pt idx="166">
                        <c:v>22</c:v>
                      </c:pt>
                      <c:pt idx="167">
                        <c:v>22</c:v>
                      </c:pt>
                    </c:numCache>
                  </c:numRef>
                </c:val>
                <c:smooth val="0"/>
                <c:extLst>
                  <c:ext xmlns:c16="http://schemas.microsoft.com/office/drawing/2014/chart" uri="{C3380CC4-5D6E-409C-BE32-E72D297353CC}">
                    <c16:uniqueId val="{00000007-5154-49A2-8E07-2E8BD13CE14F}"/>
                  </c:ext>
                </c:extLst>
              </c15:ser>
            </c15:filteredLineSeries>
          </c:ext>
        </c:extLst>
      </c:lineChart>
      <c:dateAx>
        <c:axId val="265300616"/>
        <c:scaling>
          <c:orientation val="minMax"/>
        </c:scaling>
        <c:delete val="0"/>
        <c:axPos val="b"/>
        <c:numFmt formatCode="dd\/mm\/yyyy" sourceLinked="1"/>
        <c:majorTickMark val="out"/>
        <c:minorTickMark val="none"/>
        <c:tickLblPos val="nextTo"/>
        <c:txPr>
          <a:bodyPr rot="-2700000" vert="horz"/>
          <a:lstStyle/>
          <a:p>
            <a:pPr>
              <a:defRPr sz="700" b="0"/>
            </a:pPr>
            <a:endParaRPr lang="en-US"/>
          </a:p>
        </c:txPr>
        <c:crossAx val="501361928"/>
        <c:crosses val="autoZero"/>
        <c:auto val="1"/>
        <c:lblOffset val="100"/>
        <c:baseTimeUnit val="days"/>
        <c:majorUnit val="4"/>
        <c:majorTimeUnit val="days"/>
      </c:dateAx>
      <c:valAx>
        <c:axId val="501361928"/>
        <c:scaling>
          <c:orientation val="minMax"/>
          <c:max val="1"/>
        </c:scaling>
        <c:delete val="0"/>
        <c:axPos val="l"/>
        <c:numFmt formatCode="0%" sourceLinked="0"/>
        <c:majorTickMark val="out"/>
        <c:minorTickMark val="none"/>
        <c:tickLblPos val="nextTo"/>
        <c:crossAx val="265300616"/>
        <c:crosses val="autoZero"/>
        <c:crossBetween val="between"/>
        <c:majorUnit val="0.2"/>
      </c:valAx>
    </c:plotArea>
    <c:plotVisOnly val="1"/>
    <c:dispBlanksAs val="gap"/>
    <c:showDLblsOverMax val="0"/>
  </c:chart>
  <c:spPr>
    <a:ln>
      <a:solidFill>
        <a:srgbClr val="4F81BD"/>
      </a:solidFill>
    </a:ln>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NHS Tayside Heat</a:t>
            </a:r>
            <a:r>
              <a:rPr lang="en-GB" baseline="0"/>
              <a:t> Map Activity Level Tracker</a:t>
            </a:r>
            <a:r>
              <a:rPr lang="en-GB"/>
              <a:t>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6.0953513311885109E-2"/>
          <c:y val="0.11622223272329016"/>
          <c:w val="0.91212641974305431"/>
          <c:h val="0.65519839506648581"/>
        </c:manualLayout>
      </c:layout>
      <c:lineChart>
        <c:grouping val="standard"/>
        <c:varyColors val="0"/>
        <c:ser>
          <c:idx val="1"/>
          <c:order val="0"/>
          <c:tx>
            <c:strRef>
              <c:f>Sheet1!$C$1:$C$5</c:f>
              <c:strCache>
                <c:ptCount val="5"/>
                <c:pt idx="4">
                  <c:v>Community Covid Rate </c:v>
                </c:pt>
              </c:strCache>
            </c:strRef>
          </c:tx>
          <c:spPr>
            <a:ln w="28575" cap="rnd">
              <a:solidFill>
                <a:schemeClr val="accent6">
                  <a:lumMod val="60000"/>
                  <a:lumOff val="40000"/>
                </a:schemeClr>
              </a:solidFill>
              <a:round/>
            </a:ln>
            <a:effectLst/>
          </c:spPr>
          <c:marker>
            <c:symbol val="none"/>
          </c:marker>
          <c:dLbls>
            <c:dLbl>
              <c:idx val="45"/>
              <c:layout>
                <c:manualLayout>
                  <c:x val="-7.6325784893505619E-3"/>
                  <c:y val="1.463808206546795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393F-4289-B8FC-E3F4DE5B6EE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Sheet1!$B$6:$B$51</c:f>
              <c:strCache>
                <c:ptCount val="46"/>
                <c:pt idx="0">
                  <c:v>06/09/2020</c:v>
                </c:pt>
                <c:pt idx="1">
                  <c:v>13/09/2020</c:v>
                </c:pt>
                <c:pt idx="2">
                  <c:v>20/09/2020</c:v>
                </c:pt>
                <c:pt idx="3">
                  <c:v>27/09/2020</c:v>
                </c:pt>
                <c:pt idx="4">
                  <c:v>04/10/2020</c:v>
                </c:pt>
                <c:pt idx="5">
                  <c:v>11/10/2020</c:v>
                </c:pt>
                <c:pt idx="6">
                  <c:v>18/10/2020</c:v>
                </c:pt>
                <c:pt idx="7">
                  <c:v>25/10/2020</c:v>
                </c:pt>
                <c:pt idx="8">
                  <c:v>01/11/2020</c:v>
                </c:pt>
                <c:pt idx="9">
                  <c:v>08/11/2020</c:v>
                </c:pt>
                <c:pt idx="10">
                  <c:v>11/11/2020</c:v>
                </c:pt>
                <c:pt idx="11">
                  <c:v>15/11/2020</c:v>
                </c:pt>
                <c:pt idx="12">
                  <c:v>18/11/2020</c:v>
                </c:pt>
                <c:pt idx="13">
                  <c:v>22/11/2020</c:v>
                </c:pt>
                <c:pt idx="14">
                  <c:v>25/11/2020</c:v>
                </c:pt>
                <c:pt idx="15">
                  <c:v>29/11/2020</c:v>
                </c:pt>
                <c:pt idx="16">
                  <c:v>02/12/2020</c:v>
                </c:pt>
                <c:pt idx="17">
                  <c:v>06/12/2020</c:v>
                </c:pt>
                <c:pt idx="18">
                  <c:v>09/12/2020</c:v>
                </c:pt>
                <c:pt idx="19">
                  <c:v>13/12/2020</c:v>
                </c:pt>
                <c:pt idx="20">
                  <c:v>16/12/2020</c:v>
                </c:pt>
                <c:pt idx="21">
                  <c:v>20/12/2020</c:v>
                </c:pt>
                <c:pt idx="22">
                  <c:v>23/12/2020</c:v>
                </c:pt>
                <c:pt idx="23">
                  <c:v>27/12/2020</c:v>
                </c:pt>
                <c:pt idx="24">
                  <c:v>30/12/2020</c:v>
                </c:pt>
                <c:pt idx="25">
                  <c:v>03/01/2021</c:v>
                </c:pt>
                <c:pt idx="26">
                  <c:v>06/01/2021</c:v>
                </c:pt>
                <c:pt idx="27">
                  <c:v>10/01/2021</c:v>
                </c:pt>
                <c:pt idx="28">
                  <c:v>13/01/2021</c:v>
                </c:pt>
                <c:pt idx="29">
                  <c:v>17/01/2021</c:v>
                </c:pt>
                <c:pt idx="30">
                  <c:v>20/01/2021</c:v>
                </c:pt>
                <c:pt idx="31">
                  <c:v>24/01/2021</c:v>
                </c:pt>
                <c:pt idx="32">
                  <c:v>27/01/2021</c:v>
                </c:pt>
                <c:pt idx="33">
                  <c:v>31/01/2021</c:v>
                </c:pt>
                <c:pt idx="34">
                  <c:v>03/02/2021</c:v>
                </c:pt>
                <c:pt idx="35">
                  <c:v>07/02/2021</c:v>
                </c:pt>
                <c:pt idx="36">
                  <c:v>10/02/2021</c:v>
                </c:pt>
                <c:pt idx="37">
                  <c:v>14/02/2021</c:v>
                </c:pt>
                <c:pt idx="38">
                  <c:v>17/02/2021</c:v>
                </c:pt>
                <c:pt idx="39">
                  <c:v>21/02/2021</c:v>
                </c:pt>
                <c:pt idx="40">
                  <c:v>24/02/2021</c:v>
                </c:pt>
                <c:pt idx="41">
                  <c:v>28/02/2021</c:v>
                </c:pt>
                <c:pt idx="42">
                  <c:v>03/03/2021</c:v>
                </c:pt>
                <c:pt idx="43">
                  <c:v>07/03/2021</c:v>
                </c:pt>
                <c:pt idx="44">
                  <c:v>10/03/2021</c:v>
                </c:pt>
                <c:pt idx="45">
                  <c:v>14/03/2021</c:v>
                </c:pt>
              </c:strCache>
            </c:strRef>
          </c:cat>
          <c:val>
            <c:numRef>
              <c:f>Sheet1!$C$6:$C$51</c:f>
              <c:numCache>
                <c:formatCode>General</c:formatCode>
                <c:ptCount val="46"/>
                <c:pt idx="0">
                  <c:v>1</c:v>
                </c:pt>
                <c:pt idx="1">
                  <c:v>1</c:v>
                </c:pt>
                <c:pt idx="2">
                  <c:v>1</c:v>
                </c:pt>
                <c:pt idx="3">
                  <c:v>1</c:v>
                </c:pt>
                <c:pt idx="4">
                  <c:v>1</c:v>
                </c:pt>
                <c:pt idx="5">
                  <c:v>2</c:v>
                </c:pt>
                <c:pt idx="6">
                  <c:v>2</c:v>
                </c:pt>
                <c:pt idx="7">
                  <c:v>3</c:v>
                </c:pt>
                <c:pt idx="8">
                  <c:v>2</c:v>
                </c:pt>
                <c:pt idx="9">
                  <c:v>3</c:v>
                </c:pt>
                <c:pt idx="10">
                  <c:v>3</c:v>
                </c:pt>
                <c:pt idx="11">
                  <c:v>3</c:v>
                </c:pt>
                <c:pt idx="12">
                  <c:v>3</c:v>
                </c:pt>
                <c:pt idx="13">
                  <c:v>3</c:v>
                </c:pt>
                <c:pt idx="14">
                  <c:v>2</c:v>
                </c:pt>
                <c:pt idx="15">
                  <c:v>2</c:v>
                </c:pt>
                <c:pt idx="16">
                  <c:v>2</c:v>
                </c:pt>
                <c:pt idx="17">
                  <c:v>2</c:v>
                </c:pt>
                <c:pt idx="18">
                  <c:v>2</c:v>
                </c:pt>
                <c:pt idx="19">
                  <c:v>3</c:v>
                </c:pt>
                <c:pt idx="20">
                  <c:v>3</c:v>
                </c:pt>
                <c:pt idx="21">
                  <c:v>3</c:v>
                </c:pt>
                <c:pt idx="22">
                  <c:v>3</c:v>
                </c:pt>
                <c:pt idx="23">
                  <c:v>4</c:v>
                </c:pt>
                <c:pt idx="24">
                  <c:v>4</c:v>
                </c:pt>
                <c:pt idx="25">
                  <c:v>5</c:v>
                </c:pt>
                <c:pt idx="26">
                  <c:v>5</c:v>
                </c:pt>
                <c:pt idx="27">
                  <c:v>6</c:v>
                </c:pt>
                <c:pt idx="28">
                  <c:v>4</c:v>
                </c:pt>
                <c:pt idx="29">
                  <c:v>4</c:v>
                </c:pt>
                <c:pt idx="30">
                  <c:v>4</c:v>
                </c:pt>
                <c:pt idx="31">
                  <c:v>4</c:v>
                </c:pt>
                <c:pt idx="32">
                  <c:v>3</c:v>
                </c:pt>
                <c:pt idx="33">
                  <c:v>3</c:v>
                </c:pt>
                <c:pt idx="34">
                  <c:v>3</c:v>
                </c:pt>
                <c:pt idx="35">
                  <c:v>3</c:v>
                </c:pt>
                <c:pt idx="36">
                  <c:v>2</c:v>
                </c:pt>
                <c:pt idx="37">
                  <c:v>2</c:v>
                </c:pt>
                <c:pt idx="38">
                  <c:v>2</c:v>
                </c:pt>
                <c:pt idx="39" formatCode="0.0">
                  <c:v>2</c:v>
                </c:pt>
                <c:pt idx="40" formatCode="0.0">
                  <c:v>2</c:v>
                </c:pt>
                <c:pt idx="41" formatCode="0.0">
                  <c:v>2</c:v>
                </c:pt>
                <c:pt idx="42" formatCode="0.0">
                  <c:v>2</c:v>
                </c:pt>
                <c:pt idx="43" formatCode="0.0">
                  <c:v>2</c:v>
                </c:pt>
                <c:pt idx="44" formatCode="0.0">
                  <c:v>2</c:v>
                </c:pt>
                <c:pt idx="45" formatCode="0.0">
                  <c:v>1</c:v>
                </c:pt>
              </c:numCache>
            </c:numRef>
          </c:val>
          <c:smooth val="0"/>
          <c:extLst>
            <c:ext xmlns:c16="http://schemas.microsoft.com/office/drawing/2014/chart" uri="{C3380CC4-5D6E-409C-BE32-E72D297353CC}">
              <c16:uniqueId val="{00000001-393F-4289-B8FC-E3F4DE5B6EE4}"/>
            </c:ext>
          </c:extLst>
        </c:ser>
        <c:ser>
          <c:idx val="2"/>
          <c:order val="1"/>
          <c:tx>
            <c:strRef>
              <c:f>Sheet1!$D$1:$D$5</c:f>
              <c:strCache>
                <c:ptCount val="5"/>
                <c:pt idx="4">
                  <c:v>GP/OOH Heat Map Activity Level</c:v>
                </c:pt>
              </c:strCache>
            </c:strRef>
          </c:tx>
          <c:spPr>
            <a:ln w="28575" cap="rnd">
              <a:solidFill>
                <a:schemeClr val="accent3"/>
              </a:solidFill>
              <a:round/>
            </a:ln>
            <a:effectLst/>
          </c:spPr>
          <c:marker>
            <c:symbol val="none"/>
          </c:marker>
          <c:dLbls>
            <c:dLbl>
              <c:idx val="45"/>
              <c:layout>
                <c:manualLayout>
                  <c:x val="-1.2212125582960719E-2"/>
                  <c:y val="2.342093130474862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393F-4289-B8FC-E3F4DE5B6EE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Sheet1!$B$6:$B$51</c:f>
              <c:strCache>
                <c:ptCount val="46"/>
                <c:pt idx="0">
                  <c:v>06/09/2020</c:v>
                </c:pt>
                <c:pt idx="1">
                  <c:v>13/09/2020</c:v>
                </c:pt>
                <c:pt idx="2">
                  <c:v>20/09/2020</c:v>
                </c:pt>
                <c:pt idx="3">
                  <c:v>27/09/2020</c:v>
                </c:pt>
                <c:pt idx="4">
                  <c:v>04/10/2020</c:v>
                </c:pt>
                <c:pt idx="5">
                  <c:v>11/10/2020</c:v>
                </c:pt>
                <c:pt idx="6">
                  <c:v>18/10/2020</c:v>
                </c:pt>
                <c:pt idx="7">
                  <c:v>25/10/2020</c:v>
                </c:pt>
                <c:pt idx="8">
                  <c:v>01/11/2020</c:v>
                </c:pt>
                <c:pt idx="9">
                  <c:v>08/11/2020</c:v>
                </c:pt>
                <c:pt idx="10">
                  <c:v>11/11/2020</c:v>
                </c:pt>
                <c:pt idx="11">
                  <c:v>15/11/2020</c:v>
                </c:pt>
                <c:pt idx="12">
                  <c:v>18/11/2020</c:v>
                </c:pt>
                <c:pt idx="13">
                  <c:v>22/11/2020</c:v>
                </c:pt>
                <c:pt idx="14">
                  <c:v>25/11/2020</c:v>
                </c:pt>
                <c:pt idx="15">
                  <c:v>29/11/2020</c:v>
                </c:pt>
                <c:pt idx="16">
                  <c:v>02/12/2020</c:v>
                </c:pt>
                <c:pt idx="17">
                  <c:v>06/12/2020</c:v>
                </c:pt>
                <c:pt idx="18">
                  <c:v>09/12/2020</c:v>
                </c:pt>
                <c:pt idx="19">
                  <c:v>13/12/2020</c:v>
                </c:pt>
                <c:pt idx="20">
                  <c:v>16/12/2020</c:v>
                </c:pt>
                <c:pt idx="21">
                  <c:v>20/12/2020</c:v>
                </c:pt>
                <c:pt idx="22">
                  <c:v>23/12/2020</c:v>
                </c:pt>
                <c:pt idx="23">
                  <c:v>27/12/2020</c:v>
                </c:pt>
                <c:pt idx="24">
                  <c:v>30/12/2020</c:v>
                </c:pt>
                <c:pt idx="25">
                  <c:v>03/01/2021</c:v>
                </c:pt>
                <c:pt idx="26">
                  <c:v>06/01/2021</c:v>
                </c:pt>
                <c:pt idx="27">
                  <c:v>10/01/2021</c:v>
                </c:pt>
                <c:pt idx="28">
                  <c:v>13/01/2021</c:v>
                </c:pt>
                <c:pt idx="29">
                  <c:v>17/01/2021</c:v>
                </c:pt>
                <c:pt idx="30">
                  <c:v>20/01/2021</c:v>
                </c:pt>
                <c:pt idx="31">
                  <c:v>24/01/2021</c:v>
                </c:pt>
                <c:pt idx="32">
                  <c:v>27/01/2021</c:v>
                </c:pt>
                <c:pt idx="33">
                  <c:v>31/01/2021</c:v>
                </c:pt>
                <c:pt idx="34">
                  <c:v>03/02/2021</c:v>
                </c:pt>
                <c:pt idx="35">
                  <c:v>07/02/2021</c:v>
                </c:pt>
                <c:pt idx="36">
                  <c:v>10/02/2021</c:v>
                </c:pt>
                <c:pt idx="37">
                  <c:v>14/02/2021</c:v>
                </c:pt>
                <c:pt idx="38">
                  <c:v>17/02/2021</c:v>
                </c:pt>
                <c:pt idx="39">
                  <c:v>21/02/2021</c:v>
                </c:pt>
                <c:pt idx="40">
                  <c:v>24/02/2021</c:v>
                </c:pt>
                <c:pt idx="41">
                  <c:v>28/02/2021</c:v>
                </c:pt>
                <c:pt idx="42">
                  <c:v>03/03/2021</c:v>
                </c:pt>
                <c:pt idx="43">
                  <c:v>07/03/2021</c:v>
                </c:pt>
                <c:pt idx="44">
                  <c:v>10/03/2021</c:v>
                </c:pt>
                <c:pt idx="45">
                  <c:v>14/03/2021</c:v>
                </c:pt>
              </c:strCache>
            </c:strRef>
          </c:cat>
          <c:val>
            <c:numRef>
              <c:f>Sheet1!$D$6:$D$51</c:f>
              <c:numCache>
                <c:formatCode>0.0</c:formatCode>
                <c:ptCount val="46"/>
                <c:pt idx="0">
                  <c:v>3</c:v>
                </c:pt>
                <c:pt idx="1">
                  <c:v>2.6666666666666665</c:v>
                </c:pt>
                <c:pt idx="2">
                  <c:v>1.5833333333333333</c:v>
                </c:pt>
                <c:pt idx="3">
                  <c:v>1.6666666666666667</c:v>
                </c:pt>
                <c:pt idx="4">
                  <c:v>2.4375</c:v>
                </c:pt>
                <c:pt idx="5">
                  <c:v>3.1875</c:v>
                </c:pt>
                <c:pt idx="6">
                  <c:v>2.375</c:v>
                </c:pt>
                <c:pt idx="7">
                  <c:v>2.4375</c:v>
                </c:pt>
                <c:pt idx="8">
                  <c:v>2.3125</c:v>
                </c:pt>
                <c:pt idx="9">
                  <c:v>2.5</c:v>
                </c:pt>
                <c:pt idx="10" formatCode="General">
                  <c:v>2.5</c:v>
                </c:pt>
                <c:pt idx="11" formatCode="General">
                  <c:v>2.6</c:v>
                </c:pt>
                <c:pt idx="12" formatCode="General">
                  <c:v>2.6</c:v>
                </c:pt>
                <c:pt idx="13" formatCode="General">
                  <c:v>2.8</c:v>
                </c:pt>
                <c:pt idx="14" formatCode="General">
                  <c:v>2.8</c:v>
                </c:pt>
                <c:pt idx="15" formatCode="General">
                  <c:v>2.2000000000000002</c:v>
                </c:pt>
                <c:pt idx="16" formatCode="General">
                  <c:v>2.2000000000000002</c:v>
                </c:pt>
                <c:pt idx="17" formatCode="General">
                  <c:v>1.7</c:v>
                </c:pt>
                <c:pt idx="18" formatCode="General">
                  <c:v>1.7</c:v>
                </c:pt>
                <c:pt idx="19" formatCode="General">
                  <c:v>2.1</c:v>
                </c:pt>
                <c:pt idx="20" formatCode="General">
                  <c:v>2.1</c:v>
                </c:pt>
                <c:pt idx="21" formatCode="General">
                  <c:v>2.4</c:v>
                </c:pt>
                <c:pt idx="22" formatCode="General">
                  <c:v>2.4</c:v>
                </c:pt>
                <c:pt idx="23" formatCode="General">
                  <c:v>2.9</c:v>
                </c:pt>
                <c:pt idx="24" formatCode="General">
                  <c:v>2.9</c:v>
                </c:pt>
                <c:pt idx="25" formatCode="General">
                  <c:v>3.8</c:v>
                </c:pt>
                <c:pt idx="26" formatCode="General">
                  <c:v>3.8</c:v>
                </c:pt>
                <c:pt idx="27" formatCode="General">
                  <c:v>3.4</c:v>
                </c:pt>
                <c:pt idx="28" formatCode="General">
                  <c:v>3.4</c:v>
                </c:pt>
                <c:pt idx="29" formatCode="General">
                  <c:v>2.8</c:v>
                </c:pt>
                <c:pt idx="30" formatCode="General">
                  <c:v>2.8</c:v>
                </c:pt>
                <c:pt idx="31" formatCode="General">
                  <c:v>2.5</c:v>
                </c:pt>
                <c:pt idx="32" formatCode="General">
                  <c:v>2.5</c:v>
                </c:pt>
                <c:pt idx="33" formatCode="General">
                  <c:v>2.4</c:v>
                </c:pt>
                <c:pt idx="34" formatCode="General">
                  <c:v>2.4</c:v>
                </c:pt>
                <c:pt idx="35" formatCode="General">
                  <c:v>2.2000000000000002</c:v>
                </c:pt>
                <c:pt idx="36" formatCode="General">
                  <c:v>2.2000000000000002</c:v>
                </c:pt>
                <c:pt idx="37" formatCode="General">
                  <c:v>1.7</c:v>
                </c:pt>
                <c:pt idx="38" formatCode="General">
                  <c:v>1.7</c:v>
                </c:pt>
                <c:pt idx="39">
                  <c:v>2</c:v>
                </c:pt>
                <c:pt idx="40">
                  <c:v>2</c:v>
                </c:pt>
                <c:pt idx="41">
                  <c:v>2</c:v>
                </c:pt>
                <c:pt idx="42">
                  <c:v>2</c:v>
                </c:pt>
                <c:pt idx="43">
                  <c:v>1.9</c:v>
                </c:pt>
                <c:pt idx="44">
                  <c:v>1.9</c:v>
                </c:pt>
                <c:pt idx="45">
                  <c:v>1.9</c:v>
                </c:pt>
              </c:numCache>
            </c:numRef>
          </c:val>
          <c:smooth val="0"/>
          <c:extLst>
            <c:ext xmlns:c16="http://schemas.microsoft.com/office/drawing/2014/chart" uri="{C3380CC4-5D6E-409C-BE32-E72D297353CC}">
              <c16:uniqueId val="{00000003-393F-4289-B8FC-E3F4DE5B6EE4}"/>
            </c:ext>
          </c:extLst>
        </c:ser>
        <c:ser>
          <c:idx val="0"/>
          <c:order val="2"/>
          <c:tx>
            <c:strRef>
              <c:f>Sheet1!$E$1:$E$5</c:f>
              <c:strCache>
                <c:ptCount val="5"/>
                <c:pt idx="4">
                  <c:v>Acute Heat Map Activity Level</c:v>
                </c:pt>
              </c:strCache>
            </c:strRef>
          </c:tx>
          <c:spPr>
            <a:ln w="28575" cap="rnd">
              <a:solidFill>
                <a:schemeClr val="accent1"/>
              </a:solidFill>
              <a:round/>
            </a:ln>
            <a:effectLst/>
          </c:spPr>
          <c:marker>
            <c:symbol val="none"/>
          </c:marker>
          <c:dLbls>
            <c:dLbl>
              <c:idx val="45"/>
              <c:layout>
                <c:manualLayout>
                  <c:x val="-6.1060627914803593E-3"/>
                  <c:y val="-1.463808206546795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393F-4289-B8FC-E3F4DE5B6EE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Sheet1!$B$6:$B$51</c:f>
              <c:strCache>
                <c:ptCount val="46"/>
                <c:pt idx="0">
                  <c:v>06/09/2020</c:v>
                </c:pt>
                <c:pt idx="1">
                  <c:v>13/09/2020</c:v>
                </c:pt>
                <c:pt idx="2">
                  <c:v>20/09/2020</c:v>
                </c:pt>
                <c:pt idx="3">
                  <c:v>27/09/2020</c:v>
                </c:pt>
                <c:pt idx="4">
                  <c:v>04/10/2020</c:v>
                </c:pt>
                <c:pt idx="5">
                  <c:v>11/10/2020</c:v>
                </c:pt>
                <c:pt idx="6">
                  <c:v>18/10/2020</c:v>
                </c:pt>
                <c:pt idx="7">
                  <c:v>25/10/2020</c:v>
                </c:pt>
                <c:pt idx="8">
                  <c:v>01/11/2020</c:v>
                </c:pt>
                <c:pt idx="9">
                  <c:v>08/11/2020</c:v>
                </c:pt>
                <c:pt idx="10">
                  <c:v>11/11/2020</c:v>
                </c:pt>
                <c:pt idx="11">
                  <c:v>15/11/2020</c:v>
                </c:pt>
                <c:pt idx="12">
                  <c:v>18/11/2020</c:v>
                </c:pt>
                <c:pt idx="13">
                  <c:v>22/11/2020</c:v>
                </c:pt>
                <c:pt idx="14">
                  <c:v>25/11/2020</c:v>
                </c:pt>
                <c:pt idx="15">
                  <c:v>29/11/2020</c:v>
                </c:pt>
                <c:pt idx="16">
                  <c:v>02/12/2020</c:v>
                </c:pt>
                <c:pt idx="17">
                  <c:v>06/12/2020</c:v>
                </c:pt>
                <c:pt idx="18">
                  <c:v>09/12/2020</c:v>
                </c:pt>
                <c:pt idx="19">
                  <c:v>13/12/2020</c:v>
                </c:pt>
                <c:pt idx="20">
                  <c:v>16/12/2020</c:v>
                </c:pt>
                <c:pt idx="21">
                  <c:v>20/12/2020</c:v>
                </c:pt>
                <c:pt idx="22">
                  <c:v>23/12/2020</c:v>
                </c:pt>
                <c:pt idx="23">
                  <c:v>27/12/2020</c:v>
                </c:pt>
                <c:pt idx="24">
                  <c:v>30/12/2020</c:v>
                </c:pt>
                <c:pt idx="25">
                  <c:v>03/01/2021</c:v>
                </c:pt>
                <c:pt idx="26">
                  <c:v>06/01/2021</c:v>
                </c:pt>
                <c:pt idx="27">
                  <c:v>10/01/2021</c:v>
                </c:pt>
                <c:pt idx="28">
                  <c:v>13/01/2021</c:v>
                </c:pt>
                <c:pt idx="29">
                  <c:v>17/01/2021</c:v>
                </c:pt>
                <c:pt idx="30">
                  <c:v>20/01/2021</c:v>
                </c:pt>
                <c:pt idx="31">
                  <c:v>24/01/2021</c:v>
                </c:pt>
                <c:pt idx="32">
                  <c:v>27/01/2021</c:v>
                </c:pt>
                <c:pt idx="33">
                  <c:v>31/01/2021</c:v>
                </c:pt>
                <c:pt idx="34">
                  <c:v>03/02/2021</c:v>
                </c:pt>
                <c:pt idx="35">
                  <c:v>07/02/2021</c:v>
                </c:pt>
                <c:pt idx="36">
                  <c:v>10/02/2021</c:v>
                </c:pt>
                <c:pt idx="37">
                  <c:v>14/02/2021</c:v>
                </c:pt>
                <c:pt idx="38">
                  <c:v>17/02/2021</c:v>
                </c:pt>
                <c:pt idx="39">
                  <c:v>21/02/2021</c:v>
                </c:pt>
                <c:pt idx="40">
                  <c:v>24/02/2021</c:v>
                </c:pt>
                <c:pt idx="41">
                  <c:v>28/02/2021</c:v>
                </c:pt>
                <c:pt idx="42">
                  <c:v>03/03/2021</c:v>
                </c:pt>
                <c:pt idx="43">
                  <c:v>07/03/2021</c:v>
                </c:pt>
                <c:pt idx="44">
                  <c:v>10/03/2021</c:v>
                </c:pt>
                <c:pt idx="45">
                  <c:v>14/03/2021</c:v>
                </c:pt>
              </c:strCache>
            </c:strRef>
          </c:cat>
          <c:val>
            <c:numRef>
              <c:f>Sheet1!$E$6:$E$51</c:f>
              <c:numCache>
                <c:formatCode>0.0</c:formatCode>
                <c:ptCount val="46"/>
                <c:pt idx="0">
                  <c:v>2.2413793103448274</c:v>
                </c:pt>
                <c:pt idx="1">
                  <c:v>2.3448275862068964</c:v>
                </c:pt>
                <c:pt idx="2">
                  <c:v>2.103448275862069</c:v>
                </c:pt>
                <c:pt idx="3">
                  <c:v>2.1724137931034484</c:v>
                </c:pt>
                <c:pt idx="4">
                  <c:v>2</c:v>
                </c:pt>
                <c:pt idx="5">
                  <c:v>2.53125</c:v>
                </c:pt>
                <c:pt idx="6">
                  <c:v>2.53125</c:v>
                </c:pt>
                <c:pt idx="7">
                  <c:v>2.6875</c:v>
                </c:pt>
                <c:pt idx="8">
                  <c:v>3</c:v>
                </c:pt>
                <c:pt idx="9">
                  <c:v>2.4117647058823528</c:v>
                </c:pt>
                <c:pt idx="10">
                  <c:v>2.4411764705882355</c:v>
                </c:pt>
                <c:pt idx="11">
                  <c:v>2.4571428571428573</c:v>
                </c:pt>
                <c:pt idx="12">
                  <c:v>2.6285714285714286</c:v>
                </c:pt>
                <c:pt idx="13">
                  <c:v>2.5142857142857142</c:v>
                </c:pt>
                <c:pt idx="14">
                  <c:v>2.4594594594594597</c:v>
                </c:pt>
                <c:pt idx="15">
                  <c:v>2.4324324324324325</c:v>
                </c:pt>
                <c:pt idx="16">
                  <c:v>2.5135135135135136</c:v>
                </c:pt>
                <c:pt idx="17">
                  <c:v>2.5405405405405403</c:v>
                </c:pt>
                <c:pt idx="18">
                  <c:v>2.5675675675675675</c:v>
                </c:pt>
                <c:pt idx="19">
                  <c:v>2.6756756756756759</c:v>
                </c:pt>
                <c:pt idx="20">
                  <c:v>2.7027027027027026</c:v>
                </c:pt>
                <c:pt idx="21">
                  <c:v>2.5135135135135136</c:v>
                </c:pt>
                <c:pt idx="22">
                  <c:v>2.5405405405405403</c:v>
                </c:pt>
                <c:pt idx="23">
                  <c:v>2.6216216216216215</c:v>
                </c:pt>
                <c:pt idx="24">
                  <c:v>2.9444444444444446</c:v>
                </c:pt>
                <c:pt idx="25">
                  <c:v>3.4444444444444446</c:v>
                </c:pt>
                <c:pt idx="26">
                  <c:v>3.8</c:v>
                </c:pt>
                <c:pt idx="27">
                  <c:v>3.7</c:v>
                </c:pt>
                <c:pt idx="28">
                  <c:v>3.7749999999999999</c:v>
                </c:pt>
                <c:pt idx="29" formatCode="General">
                  <c:v>3.5</c:v>
                </c:pt>
                <c:pt idx="30" formatCode="General">
                  <c:v>3.5</c:v>
                </c:pt>
                <c:pt idx="31" formatCode="General">
                  <c:v>3.3</c:v>
                </c:pt>
                <c:pt idx="32" formatCode="General">
                  <c:v>3.2</c:v>
                </c:pt>
                <c:pt idx="33" formatCode="General">
                  <c:v>3.3</c:v>
                </c:pt>
                <c:pt idx="34" formatCode="General">
                  <c:v>3.3</c:v>
                </c:pt>
                <c:pt idx="35" formatCode="General">
                  <c:v>3.2</c:v>
                </c:pt>
                <c:pt idx="36" formatCode="General">
                  <c:v>3</c:v>
                </c:pt>
                <c:pt idx="37" formatCode="General">
                  <c:v>2.9</c:v>
                </c:pt>
                <c:pt idx="38" formatCode="General">
                  <c:v>2.8</c:v>
                </c:pt>
                <c:pt idx="39" formatCode="General">
                  <c:v>2.6</c:v>
                </c:pt>
                <c:pt idx="40" formatCode="General">
                  <c:v>2.6</c:v>
                </c:pt>
                <c:pt idx="41" formatCode="General">
                  <c:v>2.6</c:v>
                </c:pt>
                <c:pt idx="42" formatCode="General">
                  <c:v>2.4</c:v>
                </c:pt>
                <c:pt idx="43" formatCode="General">
                  <c:v>2.2999999999999998</c:v>
                </c:pt>
                <c:pt idx="44" formatCode="General">
                  <c:v>2.2999999999999998</c:v>
                </c:pt>
                <c:pt idx="45" formatCode="General">
                  <c:v>2.4</c:v>
                </c:pt>
              </c:numCache>
            </c:numRef>
          </c:val>
          <c:smooth val="0"/>
          <c:extLst>
            <c:ext xmlns:c16="http://schemas.microsoft.com/office/drawing/2014/chart" uri="{C3380CC4-5D6E-409C-BE32-E72D297353CC}">
              <c16:uniqueId val="{00000005-393F-4289-B8FC-E3F4DE5B6EE4}"/>
            </c:ext>
          </c:extLst>
        </c:ser>
        <c:ser>
          <c:idx val="3"/>
          <c:order val="3"/>
          <c:tx>
            <c:strRef>
              <c:f>Sheet1!$F$1:$F$5</c:f>
              <c:strCache>
                <c:ptCount val="5"/>
                <c:pt idx="4">
                  <c:v>Delayed Discharge Activity Level</c:v>
                </c:pt>
              </c:strCache>
            </c:strRef>
          </c:tx>
          <c:spPr>
            <a:ln w="28575" cap="rnd">
              <a:solidFill>
                <a:schemeClr val="accent4">
                  <a:lumMod val="60000"/>
                  <a:lumOff val="40000"/>
                </a:schemeClr>
              </a:solidFill>
              <a:round/>
            </a:ln>
            <a:effectLst/>
          </c:spPr>
          <c:marker>
            <c:symbol val="none"/>
          </c:marker>
          <c:dLbls>
            <c:dLbl>
              <c:idx val="45"/>
              <c:layout>
                <c:manualLayout>
                  <c:x val="-4.5795470936104933E-3"/>
                  <c:y val="-8.7828492392808821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393F-4289-B8FC-E3F4DE5B6EE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Sheet1!$B$6:$B$51</c:f>
              <c:strCache>
                <c:ptCount val="46"/>
                <c:pt idx="0">
                  <c:v>06/09/2020</c:v>
                </c:pt>
                <c:pt idx="1">
                  <c:v>13/09/2020</c:v>
                </c:pt>
                <c:pt idx="2">
                  <c:v>20/09/2020</c:v>
                </c:pt>
                <c:pt idx="3">
                  <c:v>27/09/2020</c:v>
                </c:pt>
                <c:pt idx="4">
                  <c:v>04/10/2020</c:v>
                </c:pt>
                <c:pt idx="5">
                  <c:v>11/10/2020</c:v>
                </c:pt>
                <c:pt idx="6">
                  <c:v>18/10/2020</c:v>
                </c:pt>
                <c:pt idx="7">
                  <c:v>25/10/2020</c:v>
                </c:pt>
                <c:pt idx="8">
                  <c:v>01/11/2020</c:v>
                </c:pt>
                <c:pt idx="9">
                  <c:v>08/11/2020</c:v>
                </c:pt>
                <c:pt idx="10">
                  <c:v>11/11/2020</c:v>
                </c:pt>
                <c:pt idx="11">
                  <c:v>15/11/2020</c:v>
                </c:pt>
                <c:pt idx="12">
                  <c:v>18/11/2020</c:v>
                </c:pt>
                <c:pt idx="13">
                  <c:v>22/11/2020</c:v>
                </c:pt>
                <c:pt idx="14">
                  <c:v>25/11/2020</c:v>
                </c:pt>
                <c:pt idx="15">
                  <c:v>29/11/2020</c:v>
                </c:pt>
                <c:pt idx="16">
                  <c:v>02/12/2020</c:v>
                </c:pt>
                <c:pt idx="17">
                  <c:v>06/12/2020</c:v>
                </c:pt>
                <c:pt idx="18">
                  <c:v>09/12/2020</c:v>
                </c:pt>
                <c:pt idx="19">
                  <c:v>13/12/2020</c:v>
                </c:pt>
                <c:pt idx="20">
                  <c:v>16/12/2020</c:v>
                </c:pt>
                <c:pt idx="21">
                  <c:v>20/12/2020</c:v>
                </c:pt>
                <c:pt idx="22">
                  <c:v>23/12/2020</c:v>
                </c:pt>
                <c:pt idx="23">
                  <c:v>27/12/2020</c:v>
                </c:pt>
                <c:pt idx="24">
                  <c:v>30/12/2020</c:v>
                </c:pt>
                <c:pt idx="25">
                  <c:v>03/01/2021</c:v>
                </c:pt>
                <c:pt idx="26">
                  <c:v>06/01/2021</c:v>
                </c:pt>
                <c:pt idx="27">
                  <c:v>10/01/2021</c:v>
                </c:pt>
                <c:pt idx="28">
                  <c:v>13/01/2021</c:v>
                </c:pt>
                <c:pt idx="29">
                  <c:v>17/01/2021</c:v>
                </c:pt>
                <c:pt idx="30">
                  <c:v>20/01/2021</c:v>
                </c:pt>
                <c:pt idx="31">
                  <c:v>24/01/2021</c:v>
                </c:pt>
                <c:pt idx="32">
                  <c:v>27/01/2021</c:v>
                </c:pt>
                <c:pt idx="33">
                  <c:v>31/01/2021</c:v>
                </c:pt>
                <c:pt idx="34">
                  <c:v>03/02/2021</c:v>
                </c:pt>
                <c:pt idx="35">
                  <c:v>07/02/2021</c:v>
                </c:pt>
                <c:pt idx="36">
                  <c:v>10/02/2021</c:v>
                </c:pt>
                <c:pt idx="37">
                  <c:v>14/02/2021</c:v>
                </c:pt>
                <c:pt idx="38">
                  <c:v>17/02/2021</c:v>
                </c:pt>
                <c:pt idx="39">
                  <c:v>21/02/2021</c:v>
                </c:pt>
                <c:pt idx="40">
                  <c:v>24/02/2021</c:v>
                </c:pt>
                <c:pt idx="41">
                  <c:v>28/02/2021</c:v>
                </c:pt>
                <c:pt idx="42">
                  <c:v>03/03/2021</c:v>
                </c:pt>
                <c:pt idx="43">
                  <c:v>07/03/2021</c:v>
                </c:pt>
                <c:pt idx="44">
                  <c:v>10/03/2021</c:v>
                </c:pt>
                <c:pt idx="45">
                  <c:v>14/03/2021</c:v>
                </c:pt>
              </c:strCache>
            </c:strRef>
          </c:cat>
          <c:val>
            <c:numRef>
              <c:f>Sheet1!$F$6:$F$51</c:f>
              <c:numCache>
                <c:formatCode>General</c:formatCode>
                <c:ptCount val="46"/>
                <c:pt idx="9" formatCode="0">
                  <c:v>3</c:v>
                </c:pt>
                <c:pt idx="10" formatCode="0">
                  <c:v>2</c:v>
                </c:pt>
                <c:pt idx="11" formatCode="0">
                  <c:v>2</c:v>
                </c:pt>
                <c:pt idx="12" formatCode="0">
                  <c:v>2</c:v>
                </c:pt>
                <c:pt idx="13" formatCode="0">
                  <c:v>2</c:v>
                </c:pt>
                <c:pt idx="14" formatCode="0">
                  <c:v>2</c:v>
                </c:pt>
                <c:pt idx="15" formatCode="0">
                  <c:v>2</c:v>
                </c:pt>
                <c:pt idx="16" formatCode="0">
                  <c:v>2</c:v>
                </c:pt>
                <c:pt idx="17" formatCode="0">
                  <c:v>3</c:v>
                </c:pt>
                <c:pt idx="18" formatCode="0">
                  <c:v>2</c:v>
                </c:pt>
                <c:pt idx="19" formatCode="0">
                  <c:v>3</c:v>
                </c:pt>
                <c:pt idx="20" formatCode="0">
                  <c:v>3</c:v>
                </c:pt>
                <c:pt idx="21" formatCode="0">
                  <c:v>3</c:v>
                </c:pt>
                <c:pt idx="22" formatCode="0">
                  <c:v>3</c:v>
                </c:pt>
                <c:pt idx="23" formatCode="0">
                  <c:v>3</c:v>
                </c:pt>
                <c:pt idx="24" formatCode="0">
                  <c:v>3</c:v>
                </c:pt>
                <c:pt idx="25" formatCode="0">
                  <c:v>3</c:v>
                </c:pt>
                <c:pt idx="26" formatCode="0">
                  <c:v>3</c:v>
                </c:pt>
                <c:pt idx="27" formatCode="0">
                  <c:v>2</c:v>
                </c:pt>
                <c:pt idx="28" formatCode="0">
                  <c:v>2</c:v>
                </c:pt>
                <c:pt idx="29" formatCode="0">
                  <c:v>2</c:v>
                </c:pt>
                <c:pt idx="30" formatCode="0">
                  <c:v>3</c:v>
                </c:pt>
                <c:pt idx="31" formatCode="0">
                  <c:v>3</c:v>
                </c:pt>
                <c:pt idx="32" formatCode="0">
                  <c:v>3</c:v>
                </c:pt>
                <c:pt idx="33" formatCode="0">
                  <c:v>3</c:v>
                </c:pt>
                <c:pt idx="34" formatCode="0">
                  <c:v>4</c:v>
                </c:pt>
                <c:pt idx="35" formatCode="0">
                  <c:v>2</c:v>
                </c:pt>
                <c:pt idx="36" formatCode="0">
                  <c:v>4</c:v>
                </c:pt>
                <c:pt idx="37" formatCode="0">
                  <c:v>4</c:v>
                </c:pt>
                <c:pt idx="38">
                  <c:v>3</c:v>
                </c:pt>
                <c:pt idx="39" formatCode="0.0">
                  <c:v>2</c:v>
                </c:pt>
                <c:pt idx="40" formatCode="0.0">
                  <c:v>2</c:v>
                </c:pt>
                <c:pt idx="41" formatCode="0.0">
                  <c:v>3</c:v>
                </c:pt>
                <c:pt idx="42" formatCode="0.0">
                  <c:v>3</c:v>
                </c:pt>
                <c:pt idx="43" formatCode="0.0">
                  <c:v>3</c:v>
                </c:pt>
                <c:pt idx="44" formatCode="0.0">
                  <c:v>3</c:v>
                </c:pt>
                <c:pt idx="45" formatCode="0.0">
                  <c:v>2</c:v>
                </c:pt>
              </c:numCache>
            </c:numRef>
          </c:val>
          <c:smooth val="0"/>
          <c:extLst>
            <c:ext xmlns:c16="http://schemas.microsoft.com/office/drawing/2014/chart" uri="{C3380CC4-5D6E-409C-BE32-E72D297353CC}">
              <c16:uniqueId val="{00000007-393F-4289-B8FC-E3F4DE5B6EE4}"/>
            </c:ext>
          </c:extLst>
        </c:ser>
        <c:ser>
          <c:idx val="4"/>
          <c:order val="4"/>
          <c:tx>
            <c:strRef>
              <c:f>Sheet1!$G$1:$G$5</c:f>
              <c:strCache>
                <c:ptCount val="5"/>
                <c:pt idx="4">
                  <c:v>3.5 Level</c:v>
                </c:pt>
              </c:strCache>
            </c:strRef>
          </c:tx>
          <c:spPr>
            <a:ln w="28575" cap="rnd">
              <a:solidFill>
                <a:srgbClr val="FF0000"/>
              </a:solidFill>
              <a:prstDash val="sysDot"/>
              <a:round/>
            </a:ln>
            <a:effectLst/>
          </c:spPr>
          <c:marker>
            <c:symbol val="none"/>
          </c:marker>
          <c:cat>
            <c:strRef>
              <c:f>Sheet1!$B$6:$B$51</c:f>
              <c:strCache>
                <c:ptCount val="46"/>
                <c:pt idx="0">
                  <c:v>06/09/2020</c:v>
                </c:pt>
                <c:pt idx="1">
                  <c:v>13/09/2020</c:v>
                </c:pt>
                <c:pt idx="2">
                  <c:v>20/09/2020</c:v>
                </c:pt>
                <c:pt idx="3">
                  <c:v>27/09/2020</c:v>
                </c:pt>
                <c:pt idx="4">
                  <c:v>04/10/2020</c:v>
                </c:pt>
                <c:pt idx="5">
                  <c:v>11/10/2020</c:v>
                </c:pt>
                <c:pt idx="6">
                  <c:v>18/10/2020</c:v>
                </c:pt>
                <c:pt idx="7">
                  <c:v>25/10/2020</c:v>
                </c:pt>
                <c:pt idx="8">
                  <c:v>01/11/2020</c:v>
                </c:pt>
                <c:pt idx="9">
                  <c:v>08/11/2020</c:v>
                </c:pt>
                <c:pt idx="10">
                  <c:v>11/11/2020</c:v>
                </c:pt>
                <c:pt idx="11">
                  <c:v>15/11/2020</c:v>
                </c:pt>
                <c:pt idx="12">
                  <c:v>18/11/2020</c:v>
                </c:pt>
                <c:pt idx="13">
                  <c:v>22/11/2020</c:v>
                </c:pt>
                <c:pt idx="14">
                  <c:v>25/11/2020</c:v>
                </c:pt>
                <c:pt idx="15">
                  <c:v>29/11/2020</c:v>
                </c:pt>
                <c:pt idx="16">
                  <c:v>02/12/2020</c:v>
                </c:pt>
                <c:pt idx="17">
                  <c:v>06/12/2020</c:v>
                </c:pt>
                <c:pt idx="18">
                  <c:v>09/12/2020</c:v>
                </c:pt>
                <c:pt idx="19">
                  <c:v>13/12/2020</c:v>
                </c:pt>
                <c:pt idx="20">
                  <c:v>16/12/2020</c:v>
                </c:pt>
                <c:pt idx="21">
                  <c:v>20/12/2020</c:v>
                </c:pt>
                <c:pt idx="22">
                  <c:v>23/12/2020</c:v>
                </c:pt>
                <c:pt idx="23">
                  <c:v>27/12/2020</c:v>
                </c:pt>
                <c:pt idx="24">
                  <c:v>30/12/2020</c:v>
                </c:pt>
                <c:pt idx="25">
                  <c:v>03/01/2021</c:v>
                </c:pt>
                <c:pt idx="26">
                  <c:v>06/01/2021</c:v>
                </c:pt>
                <c:pt idx="27">
                  <c:v>10/01/2021</c:v>
                </c:pt>
                <c:pt idx="28">
                  <c:v>13/01/2021</c:v>
                </c:pt>
                <c:pt idx="29">
                  <c:v>17/01/2021</c:v>
                </c:pt>
                <c:pt idx="30">
                  <c:v>20/01/2021</c:v>
                </c:pt>
                <c:pt idx="31">
                  <c:v>24/01/2021</c:v>
                </c:pt>
                <c:pt idx="32">
                  <c:v>27/01/2021</c:v>
                </c:pt>
                <c:pt idx="33">
                  <c:v>31/01/2021</c:v>
                </c:pt>
                <c:pt idx="34">
                  <c:v>03/02/2021</c:v>
                </c:pt>
                <c:pt idx="35">
                  <c:v>07/02/2021</c:v>
                </c:pt>
                <c:pt idx="36">
                  <c:v>10/02/2021</c:v>
                </c:pt>
                <c:pt idx="37">
                  <c:v>14/02/2021</c:v>
                </c:pt>
                <c:pt idx="38">
                  <c:v>17/02/2021</c:v>
                </c:pt>
                <c:pt idx="39">
                  <c:v>21/02/2021</c:v>
                </c:pt>
                <c:pt idx="40">
                  <c:v>24/02/2021</c:v>
                </c:pt>
                <c:pt idx="41">
                  <c:v>28/02/2021</c:v>
                </c:pt>
                <c:pt idx="42">
                  <c:v>03/03/2021</c:v>
                </c:pt>
                <c:pt idx="43">
                  <c:v>07/03/2021</c:v>
                </c:pt>
                <c:pt idx="44">
                  <c:v>10/03/2021</c:v>
                </c:pt>
                <c:pt idx="45">
                  <c:v>14/03/2021</c:v>
                </c:pt>
              </c:strCache>
            </c:strRef>
          </c:cat>
          <c:val>
            <c:numRef>
              <c:f>Sheet1!$G$6:$G$51</c:f>
              <c:numCache>
                <c:formatCode>General</c:formatCode>
                <c:ptCount val="46"/>
                <c:pt idx="0">
                  <c:v>3.5</c:v>
                </c:pt>
                <c:pt idx="1">
                  <c:v>3.5</c:v>
                </c:pt>
                <c:pt idx="2">
                  <c:v>3.5</c:v>
                </c:pt>
                <c:pt idx="3">
                  <c:v>3.5</c:v>
                </c:pt>
                <c:pt idx="4">
                  <c:v>3.5</c:v>
                </c:pt>
                <c:pt idx="5">
                  <c:v>3.5</c:v>
                </c:pt>
                <c:pt idx="6">
                  <c:v>3.5</c:v>
                </c:pt>
                <c:pt idx="7">
                  <c:v>3.5</c:v>
                </c:pt>
                <c:pt idx="8">
                  <c:v>3.5</c:v>
                </c:pt>
                <c:pt idx="9">
                  <c:v>3.5</c:v>
                </c:pt>
                <c:pt idx="10">
                  <c:v>3.5</c:v>
                </c:pt>
                <c:pt idx="11">
                  <c:v>3.5</c:v>
                </c:pt>
                <c:pt idx="12">
                  <c:v>3.5</c:v>
                </c:pt>
                <c:pt idx="13">
                  <c:v>3.5</c:v>
                </c:pt>
                <c:pt idx="14">
                  <c:v>3.5</c:v>
                </c:pt>
                <c:pt idx="15">
                  <c:v>3.5</c:v>
                </c:pt>
                <c:pt idx="16">
                  <c:v>3.5</c:v>
                </c:pt>
                <c:pt idx="17">
                  <c:v>3.5</c:v>
                </c:pt>
                <c:pt idx="18">
                  <c:v>3.5</c:v>
                </c:pt>
                <c:pt idx="19">
                  <c:v>3.5</c:v>
                </c:pt>
                <c:pt idx="20">
                  <c:v>3.5</c:v>
                </c:pt>
                <c:pt idx="21">
                  <c:v>3.5</c:v>
                </c:pt>
                <c:pt idx="22">
                  <c:v>3.5</c:v>
                </c:pt>
                <c:pt idx="23">
                  <c:v>3.5</c:v>
                </c:pt>
                <c:pt idx="24">
                  <c:v>3.5</c:v>
                </c:pt>
                <c:pt idx="25">
                  <c:v>3.5</c:v>
                </c:pt>
                <c:pt idx="26">
                  <c:v>3.5</c:v>
                </c:pt>
                <c:pt idx="27">
                  <c:v>3.5</c:v>
                </c:pt>
                <c:pt idx="28">
                  <c:v>3.5</c:v>
                </c:pt>
                <c:pt idx="29">
                  <c:v>3.5</c:v>
                </c:pt>
                <c:pt idx="30">
                  <c:v>3.5</c:v>
                </c:pt>
                <c:pt idx="31">
                  <c:v>3.5</c:v>
                </c:pt>
                <c:pt idx="32">
                  <c:v>3.5</c:v>
                </c:pt>
                <c:pt idx="33">
                  <c:v>3.5</c:v>
                </c:pt>
                <c:pt idx="34">
                  <c:v>3.5</c:v>
                </c:pt>
                <c:pt idx="35">
                  <c:v>3.5</c:v>
                </c:pt>
                <c:pt idx="36">
                  <c:v>3.5</c:v>
                </c:pt>
                <c:pt idx="37">
                  <c:v>3.5</c:v>
                </c:pt>
                <c:pt idx="38">
                  <c:v>3.5</c:v>
                </c:pt>
                <c:pt idx="39">
                  <c:v>3.5</c:v>
                </c:pt>
                <c:pt idx="40">
                  <c:v>3.5</c:v>
                </c:pt>
                <c:pt idx="41">
                  <c:v>3.5</c:v>
                </c:pt>
                <c:pt idx="42">
                  <c:v>3.5</c:v>
                </c:pt>
                <c:pt idx="43">
                  <c:v>3.5</c:v>
                </c:pt>
                <c:pt idx="44">
                  <c:v>3.5</c:v>
                </c:pt>
                <c:pt idx="45">
                  <c:v>3.5</c:v>
                </c:pt>
              </c:numCache>
            </c:numRef>
          </c:val>
          <c:smooth val="0"/>
          <c:extLst>
            <c:ext xmlns:c16="http://schemas.microsoft.com/office/drawing/2014/chart" uri="{C3380CC4-5D6E-409C-BE32-E72D297353CC}">
              <c16:uniqueId val="{00000008-393F-4289-B8FC-E3F4DE5B6EE4}"/>
            </c:ext>
          </c:extLst>
        </c:ser>
        <c:dLbls>
          <c:showLegendKey val="0"/>
          <c:showVal val="0"/>
          <c:showCatName val="0"/>
          <c:showSerName val="0"/>
          <c:showPercent val="0"/>
          <c:showBubbleSize val="0"/>
        </c:dLbls>
        <c:smooth val="0"/>
        <c:axId val="501356440"/>
        <c:axId val="501362320"/>
      </c:lineChart>
      <c:catAx>
        <c:axId val="501356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1362320"/>
        <c:crosses val="autoZero"/>
        <c:auto val="1"/>
        <c:lblAlgn val="ctr"/>
        <c:lblOffset val="100"/>
        <c:noMultiLvlLbl val="1"/>
      </c:catAx>
      <c:valAx>
        <c:axId val="501362320"/>
        <c:scaling>
          <c:orientation val="minMax"/>
          <c:max val="6"/>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1356440"/>
        <c:crosses val="autoZero"/>
        <c:crossBetween val="between"/>
      </c:valAx>
      <c:spPr>
        <a:noFill/>
        <a:ln>
          <a:noFill/>
        </a:ln>
        <a:effectLst/>
      </c:spPr>
    </c:plotArea>
    <c:legend>
      <c:legendPos val="b"/>
      <c:legendEntry>
        <c:idx val="4"/>
        <c:delete val="1"/>
      </c:legendEntry>
      <c:layout>
        <c:manualLayout>
          <c:xMode val="edge"/>
          <c:yMode val="edge"/>
          <c:x val="1.4492120110038699E-2"/>
          <c:y val="0.93414732765520159"/>
          <c:w val="0.9650940691005736"/>
          <c:h val="5.2274934019675527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chemeClr val="accent1"/>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GB" sz="1400"/>
              <a:t>COVID Assessment</a:t>
            </a:r>
            <a:r>
              <a:rPr lang="en-GB" sz="1400" baseline="0"/>
              <a:t> Unit and General Wards </a:t>
            </a:r>
            <a:r>
              <a:rPr lang="en-GB" sz="1400"/>
              <a:t>Occupied Beds (EXCL Recovery)  </a:t>
            </a:r>
          </a:p>
        </c:rich>
      </c:tx>
      <c:layout>
        <c:manualLayout>
          <c:xMode val="edge"/>
          <c:yMode val="edge"/>
          <c:x val="0.12864042044051746"/>
          <c:y val="3.1802676321367539E-2"/>
        </c:manualLayout>
      </c:layout>
      <c:overlay val="0"/>
      <c:spPr>
        <a:ln>
          <a:solidFill>
            <a:schemeClr val="tx1"/>
          </a:solidFill>
        </a:ln>
      </c:spPr>
    </c:title>
    <c:autoTitleDeleted val="0"/>
    <c:plotArea>
      <c:layout>
        <c:manualLayout>
          <c:layoutTarget val="inner"/>
          <c:xMode val="edge"/>
          <c:yMode val="edge"/>
          <c:x val="3.9609814895185606E-2"/>
          <c:y val="0.15243559945457841"/>
          <c:w val="0.94628958584076772"/>
          <c:h val="0.43439760069718186"/>
        </c:manualLayout>
      </c:layout>
      <c:barChart>
        <c:barDir val="col"/>
        <c:grouping val="stacked"/>
        <c:varyColors val="0"/>
        <c:ser>
          <c:idx val="0"/>
          <c:order val="1"/>
          <c:tx>
            <c:strRef>
              <c:f>'COVID Occupied Beds'!$A$10</c:f>
              <c:strCache>
                <c:ptCount val="1"/>
                <c:pt idx="0">
                  <c:v>Ward 10</c:v>
                </c:pt>
              </c:strCache>
            </c:strRef>
          </c:tx>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Beds'!$C$10:$NV$10</c:f>
              <c:numCache>
                <c:formatCode>General</c:formatCode>
                <c:ptCount val="370"/>
                <c:pt idx="20" formatCode="###0">
                  <c:v>2</c:v>
                </c:pt>
                <c:pt idx="21" formatCode="###0">
                  <c:v>0</c:v>
                </c:pt>
                <c:pt idx="22" formatCode="###0">
                  <c:v>1</c:v>
                </c:pt>
                <c:pt idx="23" formatCode="###0">
                  <c:v>2</c:v>
                </c:pt>
                <c:pt idx="24" formatCode="###0">
                  <c:v>1</c:v>
                </c:pt>
                <c:pt idx="25" formatCode="###0">
                  <c:v>3</c:v>
                </c:pt>
                <c:pt idx="26" formatCode="###0">
                  <c:v>1</c:v>
                </c:pt>
                <c:pt idx="27" formatCode="###0">
                  <c:v>2</c:v>
                </c:pt>
                <c:pt idx="28" formatCode="###0">
                  <c:v>4</c:v>
                </c:pt>
                <c:pt idx="29" formatCode="###0">
                  <c:v>4</c:v>
                </c:pt>
                <c:pt idx="30" formatCode="###0">
                  <c:v>6</c:v>
                </c:pt>
                <c:pt idx="31" formatCode="###0">
                  <c:v>6</c:v>
                </c:pt>
                <c:pt idx="32" formatCode="###0">
                  <c:v>4</c:v>
                </c:pt>
                <c:pt idx="33" formatCode="###0">
                  <c:v>4</c:v>
                </c:pt>
                <c:pt idx="34" formatCode="###0">
                  <c:v>4</c:v>
                </c:pt>
                <c:pt idx="35" formatCode="###0">
                  <c:v>0</c:v>
                </c:pt>
                <c:pt idx="36" formatCode="###0">
                  <c:v>1</c:v>
                </c:pt>
              </c:numCache>
            </c:numRef>
          </c:val>
          <c:extLst>
            <c:ext xmlns:c16="http://schemas.microsoft.com/office/drawing/2014/chart" uri="{C3380CC4-5D6E-409C-BE32-E72D297353CC}">
              <c16:uniqueId val="{00000000-D8CA-4CE3-B9CB-3A110E8322E5}"/>
            </c:ext>
          </c:extLst>
        </c:ser>
        <c:ser>
          <c:idx val="9"/>
          <c:order val="2"/>
          <c:tx>
            <c:strRef>
              <c:f>'COVID Occupied Beds'!$A$12</c:f>
              <c:strCache>
                <c:ptCount val="1"/>
                <c:pt idx="0">
                  <c:v>Ward 12</c:v>
                </c:pt>
              </c:strCache>
            </c:strRef>
          </c:tx>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Beds'!$C$12:$NV$12</c:f>
              <c:numCache>
                <c:formatCode>General</c:formatCode>
                <c:ptCount val="370"/>
                <c:pt idx="20" formatCode="###0">
                  <c:v>5</c:v>
                </c:pt>
                <c:pt idx="21" formatCode="###0">
                  <c:v>14</c:v>
                </c:pt>
                <c:pt idx="22" formatCode="###0">
                  <c:v>20</c:v>
                </c:pt>
                <c:pt idx="23" formatCode="###0">
                  <c:v>20</c:v>
                </c:pt>
                <c:pt idx="24" formatCode="###0">
                  <c:v>21</c:v>
                </c:pt>
                <c:pt idx="25" formatCode="###0">
                  <c:v>19</c:v>
                </c:pt>
                <c:pt idx="26" formatCode="###0">
                  <c:v>19</c:v>
                </c:pt>
                <c:pt idx="27" formatCode="###0">
                  <c:v>19</c:v>
                </c:pt>
                <c:pt idx="28" formatCode="###0">
                  <c:v>19</c:v>
                </c:pt>
                <c:pt idx="29" formatCode="###0">
                  <c:v>17</c:v>
                </c:pt>
                <c:pt idx="30" formatCode="###0">
                  <c:v>17</c:v>
                </c:pt>
                <c:pt idx="31" formatCode="###0">
                  <c:v>15</c:v>
                </c:pt>
                <c:pt idx="32" formatCode="###0">
                  <c:v>13</c:v>
                </c:pt>
                <c:pt idx="33" formatCode="###0">
                  <c:v>12</c:v>
                </c:pt>
                <c:pt idx="34" formatCode="###0">
                  <c:v>10</c:v>
                </c:pt>
                <c:pt idx="35" formatCode="###0">
                  <c:v>4</c:v>
                </c:pt>
                <c:pt idx="36" formatCode="###0">
                  <c:v>0</c:v>
                </c:pt>
              </c:numCache>
            </c:numRef>
          </c:val>
          <c:extLst>
            <c:ext xmlns:c16="http://schemas.microsoft.com/office/drawing/2014/chart" uri="{C3380CC4-5D6E-409C-BE32-E72D297353CC}">
              <c16:uniqueId val="{00000001-D8CA-4CE3-B9CB-3A110E8322E5}"/>
            </c:ext>
          </c:extLst>
        </c:ser>
        <c:ser>
          <c:idx val="8"/>
          <c:order val="4"/>
          <c:tx>
            <c:strRef>
              <c:f>'COVID Occupied Beds'!$A$11</c:f>
              <c:strCache>
                <c:ptCount val="1"/>
                <c:pt idx="0">
                  <c:v>Ward 11</c:v>
                </c:pt>
              </c:strCache>
            </c:strRef>
          </c:tx>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Beds'!$C$11:$NV$11</c:f>
              <c:numCache>
                <c:formatCode>General</c:formatCode>
                <c:ptCount val="370"/>
                <c:pt idx="20" formatCode="###0">
                  <c:v>0</c:v>
                </c:pt>
                <c:pt idx="21" formatCode="###0">
                  <c:v>0</c:v>
                </c:pt>
                <c:pt idx="22" formatCode="###0">
                  <c:v>6</c:v>
                </c:pt>
                <c:pt idx="23" formatCode="###0">
                  <c:v>7</c:v>
                </c:pt>
                <c:pt idx="24" formatCode="###0">
                  <c:v>13</c:v>
                </c:pt>
                <c:pt idx="25" formatCode="###0">
                  <c:v>18</c:v>
                </c:pt>
                <c:pt idx="26" formatCode="###0">
                  <c:v>18</c:v>
                </c:pt>
                <c:pt idx="27" formatCode="###0">
                  <c:v>20</c:v>
                </c:pt>
                <c:pt idx="28" formatCode="###0">
                  <c:v>21</c:v>
                </c:pt>
                <c:pt idx="29" formatCode="###0">
                  <c:v>20</c:v>
                </c:pt>
                <c:pt idx="30" formatCode="###0">
                  <c:v>19</c:v>
                </c:pt>
                <c:pt idx="31" formatCode="###0">
                  <c:v>19</c:v>
                </c:pt>
                <c:pt idx="32" formatCode="###0">
                  <c:v>14</c:v>
                </c:pt>
                <c:pt idx="33" formatCode="###0">
                  <c:v>11</c:v>
                </c:pt>
                <c:pt idx="34" formatCode="###0">
                  <c:v>9</c:v>
                </c:pt>
                <c:pt idx="35" formatCode="###0">
                  <c:v>1</c:v>
                </c:pt>
                <c:pt idx="36" formatCode="###0">
                  <c:v>1</c:v>
                </c:pt>
              </c:numCache>
            </c:numRef>
          </c:val>
          <c:extLst>
            <c:ext xmlns:c16="http://schemas.microsoft.com/office/drawing/2014/chart" uri="{C3380CC4-5D6E-409C-BE32-E72D297353CC}">
              <c16:uniqueId val="{00000002-D8CA-4CE3-B9CB-3A110E8322E5}"/>
            </c:ext>
          </c:extLst>
        </c:ser>
        <c:ser>
          <c:idx val="1"/>
          <c:order val="5"/>
          <c:tx>
            <c:strRef>
              <c:f>'COVID Occupied Beds'!$A$9</c:f>
              <c:strCache>
                <c:ptCount val="1"/>
                <c:pt idx="0">
                  <c:v>Ward 9</c:v>
                </c:pt>
              </c:strCache>
            </c:strRef>
          </c:tx>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Beds'!$C$9:$NV$9</c:f>
              <c:numCache>
                <c:formatCode>General</c:formatCode>
                <c:ptCount val="370"/>
                <c:pt idx="34">
                  <c:v>0</c:v>
                </c:pt>
                <c:pt idx="35" formatCode="###0">
                  <c:v>5</c:v>
                </c:pt>
                <c:pt idx="36" formatCode="###0">
                  <c:v>2</c:v>
                </c:pt>
                <c:pt idx="37" formatCode="###0">
                  <c:v>3</c:v>
                </c:pt>
                <c:pt idx="38" formatCode="###0">
                  <c:v>4</c:v>
                </c:pt>
                <c:pt idx="39" formatCode="###0">
                  <c:v>5</c:v>
                </c:pt>
                <c:pt idx="40" formatCode="###0">
                  <c:v>5</c:v>
                </c:pt>
                <c:pt idx="41" formatCode="###0">
                  <c:v>2</c:v>
                </c:pt>
                <c:pt idx="42" formatCode="###0">
                  <c:v>4</c:v>
                </c:pt>
                <c:pt idx="43" formatCode="###0">
                  <c:v>3</c:v>
                </c:pt>
                <c:pt idx="44" formatCode="###0">
                  <c:v>3</c:v>
                </c:pt>
                <c:pt idx="45" formatCode="###0">
                  <c:v>5</c:v>
                </c:pt>
                <c:pt idx="46" formatCode="###0">
                  <c:v>5</c:v>
                </c:pt>
                <c:pt idx="47" formatCode="###0">
                  <c:v>3</c:v>
                </c:pt>
                <c:pt idx="48" formatCode="###0">
                  <c:v>4</c:v>
                </c:pt>
                <c:pt idx="49" formatCode="###0">
                  <c:v>6</c:v>
                </c:pt>
                <c:pt idx="50" formatCode="###0">
                  <c:v>6</c:v>
                </c:pt>
                <c:pt idx="51" formatCode="###0">
                  <c:v>6</c:v>
                </c:pt>
                <c:pt idx="52" formatCode="###0">
                  <c:v>5</c:v>
                </c:pt>
                <c:pt idx="53" formatCode="###0">
                  <c:v>3</c:v>
                </c:pt>
                <c:pt idx="54" formatCode="###0">
                  <c:v>3</c:v>
                </c:pt>
              </c:numCache>
            </c:numRef>
          </c:val>
          <c:extLst>
            <c:ext xmlns:c16="http://schemas.microsoft.com/office/drawing/2014/chart" uri="{C3380CC4-5D6E-409C-BE32-E72D297353CC}">
              <c16:uniqueId val="{00000003-D8CA-4CE3-B9CB-3A110E8322E5}"/>
            </c:ext>
          </c:extLst>
        </c:ser>
        <c:ser>
          <c:idx val="10"/>
          <c:order val="8"/>
          <c:tx>
            <c:strRef>
              <c:f>'COVID Occupied Beds'!$A$14</c:f>
              <c:strCache>
                <c:ptCount val="1"/>
                <c:pt idx="0">
                  <c:v>Covid Ward 3 (ex CIU / To 28/10/20)</c:v>
                </c:pt>
              </c:strCache>
            </c:strRef>
          </c:tx>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Beds'!$C$14:$NV$14</c:f>
              <c:numCache>
                <c:formatCode>General</c:formatCode>
                <c:ptCount val="370"/>
                <c:pt idx="219" formatCode="###0">
                  <c:v>0</c:v>
                </c:pt>
                <c:pt idx="220" formatCode="###0">
                  <c:v>0</c:v>
                </c:pt>
                <c:pt idx="221" formatCode="###0">
                  <c:v>0</c:v>
                </c:pt>
                <c:pt idx="222" formatCode="###0">
                  <c:v>10</c:v>
                </c:pt>
                <c:pt idx="223" formatCode="###0">
                  <c:v>15</c:v>
                </c:pt>
                <c:pt idx="224" formatCode="###0">
                  <c:v>11</c:v>
                </c:pt>
                <c:pt idx="225" formatCode="###0">
                  <c:v>10</c:v>
                </c:pt>
                <c:pt idx="226" formatCode="###0">
                  <c:v>14</c:v>
                </c:pt>
                <c:pt idx="227" formatCode="###0">
                  <c:v>14</c:v>
                </c:pt>
                <c:pt idx="228" formatCode="###0">
                  <c:v>23</c:v>
                </c:pt>
                <c:pt idx="229" formatCode="###0">
                  <c:v>22</c:v>
                </c:pt>
                <c:pt idx="230" formatCode="###0">
                  <c:v>14</c:v>
                </c:pt>
              </c:numCache>
            </c:numRef>
          </c:val>
          <c:extLst>
            <c:ext xmlns:c16="http://schemas.microsoft.com/office/drawing/2014/chart" uri="{C3380CC4-5D6E-409C-BE32-E72D297353CC}">
              <c16:uniqueId val="{00000004-D8CA-4CE3-B9CB-3A110E8322E5}"/>
            </c:ext>
          </c:extLst>
        </c:ser>
        <c:ser>
          <c:idx val="15"/>
          <c:order val="9"/>
          <c:tx>
            <c:strRef>
              <c:f>'COVID Occupied Beds'!$A$21</c:f>
              <c:strCache>
                <c:ptCount val="1"/>
                <c:pt idx="0">
                  <c:v>PRI Tay Ward</c:v>
                </c:pt>
              </c:strCache>
            </c:strRef>
          </c:tx>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Beds'!$C$21:$NV$21</c:f>
              <c:numCache>
                <c:formatCode>General</c:formatCode>
                <c:ptCount val="370"/>
                <c:pt idx="283" formatCode="###0">
                  <c:v>4</c:v>
                </c:pt>
                <c:pt idx="284" formatCode="###0">
                  <c:v>8</c:v>
                </c:pt>
                <c:pt idx="285" formatCode="###0">
                  <c:v>10</c:v>
                </c:pt>
                <c:pt idx="286" formatCode="###0">
                  <c:v>10</c:v>
                </c:pt>
                <c:pt idx="287" formatCode="###0">
                  <c:v>10</c:v>
                </c:pt>
                <c:pt idx="288" formatCode="###0">
                  <c:v>11</c:v>
                </c:pt>
                <c:pt idx="289" formatCode="###0">
                  <c:v>13</c:v>
                </c:pt>
                <c:pt idx="290" formatCode="###0">
                  <c:v>13</c:v>
                </c:pt>
                <c:pt idx="291" formatCode="###0">
                  <c:v>12</c:v>
                </c:pt>
                <c:pt idx="292" formatCode="###0">
                  <c:v>10</c:v>
                </c:pt>
                <c:pt idx="293" formatCode="###0">
                  <c:v>13</c:v>
                </c:pt>
                <c:pt idx="294" formatCode="###0">
                  <c:v>13</c:v>
                </c:pt>
                <c:pt idx="295" formatCode="###0">
                  <c:v>14</c:v>
                </c:pt>
                <c:pt idx="296" formatCode="###0">
                  <c:v>13</c:v>
                </c:pt>
                <c:pt idx="297" formatCode="###0">
                  <c:v>12</c:v>
                </c:pt>
                <c:pt idx="298" formatCode="###0">
                  <c:v>12</c:v>
                </c:pt>
                <c:pt idx="299" formatCode="###0">
                  <c:v>9</c:v>
                </c:pt>
                <c:pt idx="300" formatCode="###0">
                  <c:v>9</c:v>
                </c:pt>
                <c:pt idx="301" formatCode="###0">
                  <c:v>8</c:v>
                </c:pt>
                <c:pt idx="302" formatCode="###0">
                  <c:v>8</c:v>
                </c:pt>
                <c:pt idx="303" formatCode="###0">
                  <c:v>12</c:v>
                </c:pt>
                <c:pt idx="304" formatCode="###0">
                  <c:v>13</c:v>
                </c:pt>
                <c:pt idx="305" formatCode="###0">
                  <c:v>15</c:v>
                </c:pt>
                <c:pt idx="306" formatCode="###0">
                  <c:v>13</c:v>
                </c:pt>
                <c:pt idx="307" formatCode="###0">
                  <c:v>15</c:v>
                </c:pt>
                <c:pt idx="308" formatCode="###0">
                  <c:v>14</c:v>
                </c:pt>
                <c:pt idx="309" formatCode="###0">
                  <c:v>17</c:v>
                </c:pt>
                <c:pt idx="310" formatCode="###0">
                  <c:v>17</c:v>
                </c:pt>
                <c:pt idx="311" formatCode="###0">
                  <c:v>13</c:v>
                </c:pt>
                <c:pt idx="312" formatCode="###0">
                  <c:v>14</c:v>
                </c:pt>
                <c:pt idx="313" formatCode="###0">
                  <c:v>18</c:v>
                </c:pt>
                <c:pt idx="314" formatCode="###0">
                  <c:v>19</c:v>
                </c:pt>
                <c:pt idx="315" formatCode="###0">
                  <c:v>18</c:v>
                </c:pt>
                <c:pt idx="316" formatCode="###0">
                  <c:v>12</c:v>
                </c:pt>
                <c:pt idx="317" formatCode="###0">
                  <c:v>12</c:v>
                </c:pt>
                <c:pt idx="318" formatCode="###0">
                  <c:v>13</c:v>
                </c:pt>
                <c:pt idx="319" formatCode="###0">
                  <c:v>11</c:v>
                </c:pt>
                <c:pt idx="320" formatCode="###0">
                  <c:v>16</c:v>
                </c:pt>
                <c:pt idx="321" formatCode="###0">
                  <c:v>17</c:v>
                </c:pt>
                <c:pt idx="322" formatCode="###0">
                  <c:v>15</c:v>
                </c:pt>
                <c:pt idx="323" formatCode="###0">
                  <c:v>14</c:v>
                </c:pt>
                <c:pt idx="324" formatCode="###0">
                  <c:v>12</c:v>
                </c:pt>
                <c:pt idx="325" formatCode="###0">
                  <c:v>11</c:v>
                </c:pt>
                <c:pt idx="326" formatCode="###0">
                  <c:v>12</c:v>
                </c:pt>
                <c:pt idx="327" formatCode="###0">
                  <c:v>12</c:v>
                </c:pt>
                <c:pt idx="328" formatCode="###0">
                  <c:v>12</c:v>
                </c:pt>
                <c:pt idx="329" formatCode="###0">
                  <c:v>12</c:v>
                </c:pt>
                <c:pt idx="330" formatCode="###0">
                  <c:v>11</c:v>
                </c:pt>
                <c:pt idx="331" formatCode="###0">
                  <c:v>11</c:v>
                </c:pt>
                <c:pt idx="332" formatCode="###0">
                  <c:v>9</c:v>
                </c:pt>
                <c:pt idx="333" formatCode="###0">
                  <c:v>9</c:v>
                </c:pt>
                <c:pt idx="334" formatCode="###0">
                  <c:v>7</c:v>
                </c:pt>
                <c:pt idx="335" formatCode="###0">
                  <c:v>6</c:v>
                </c:pt>
                <c:pt idx="336" formatCode="###0">
                  <c:v>4</c:v>
                </c:pt>
                <c:pt idx="337" formatCode="###0">
                  <c:v>4</c:v>
                </c:pt>
                <c:pt idx="338" formatCode="###0">
                  <c:v>3</c:v>
                </c:pt>
                <c:pt idx="339" formatCode="###0">
                  <c:v>0</c:v>
                </c:pt>
                <c:pt idx="340" formatCode="###0">
                  <c:v>0</c:v>
                </c:pt>
              </c:numCache>
            </c:numRef>
          </c:val>
          <c:extLst>
            <c:ext xmlns:c16="http://schemas.microsoft.com/office/drawing/2014/chart" uri="{C3380CC4-5D6E-409C-BE32-E72D297353CC}">
              <c16:uniqueId val="{00000005-D8CA-4CE3-B9CB-3A110E8322E5}"/>
            </c:ext>
          </c:extLst>
        </c:ser>
        <c:ser>
          <c:idx val="17"/>
          <c:order val="10"/>
          <c:tx>
            <c:strRef>
              <c:f>'COVID Occupied Beds'!$A$20</c:f>
              <c:strCache>
                <c:ptCount val="1"/>
                <c:pt idx="0">
                  <c:v>Covid Ward 8 (ex Ward 12)</c:v>
                </c:pt>
              </c:strCache>
            </c:strRef>
          </c:tx>
          <c:spPr>
            <a:solidFill>
              <a:schemeClr val="accent2">
                <a:lumMod val="60000"/>
                <a:lumOff val="40000"/>
              </a:schemeClr>
            </a:solidFill>
          </c:spPr>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Beds'!$C$20:$NV$20</c:f>
              <c:numCache>
                <c:formatCode>General</c:formatCode>
                <c:ptCount val="370"/>
                <c:pt idx="308" formatCode="###0">
                  <c:v>0</c:v>
                </c:pt>
                <c:pt idx="309" formatCode="###0">
                  <c:v>0</c:v>
                </c:pt>
                <c:pt idx="310" formatCode="###0">
                  <c:v>0</c:v>
                </c:pt>
                <c:pt idx="311" formatCode="###0">
                  <c:v>0</c:v>
                </c:pt>
                <c:pt idx="312" formatCode="###0">
                  <c:v>0</c:v>
                </c:pt>
                <c:pt idx="313" formatCode="###0">
                  <c:v>0</c:v>
                </c:pt>
              </c:numCache>
            </c:numRef>
          </c:val>
          <c:extLst>
            <c:ext xmlns:c16="http://schemas.microsoft.com/office/drawing/2014/chart" uri="{C3380CC4-5D6E-409C-BE32-E72D297353CC}">
              <c16:uniqueId val="{00000006-D8CA-4CE3-B9CB-3A110E8322E5}"/>
            </c:ext>
          </c:extLst>
        </c:ser>
        <c:ser>
          <c:idx val="4"/>
          <c:order val="12"/>
          <c:tx>
            <c:strRef>
              <c:f>'COVID Occupied Beds'!$A$18</c:f>
              <c:strCache>
                <c:ptCount val="1"/>
                <c:pt idx="0">
                  <c:v>Covid Ward 6 (ex Ward 18)</c:v>
                </c:pt>
              </c:strCache>
            </c:strRef>
          </c:tx>
          <c:spPr>
            <a:solidFill>
              <a:schemeClr val="bg2">
                <a:lumMod val="50000"/>
              </a:schemeClr>
            </a:solidFill>
          </c:spPr>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Beds'!$C$18:$NV$18</c:f>
              <c:numCache>
                <c:formatCode>@</c:formatCode>
                <c:ptCount val="370"/>
                <c:pt idx="0" formatCode="###0">
                  <c:v>0</c:v>
                </c:pt>
                <c:pt idx="1">
                  <c:v>0</c:v>
                </c:pt>
                <c:pt idx="2">
                  <c:v>0</c:v>
                </c:pt>
                <c:pt idx="3">
                  <c:v>0</c:v>
                </c:pt>
                <c:pt idx="4">
                  <c:v>0</c:v>
                </c:pt>
                <c:pt idx="5">
                  <c:v>0</c:v>
                </c:pt>
                <c:pt idx="6" formatCode="###0">
                  <c:v>2</c:v>
                </c:pt>
                <c:pt idx="7" formatCode="###0">
                  <c:v>2</c:v>
                </c:pt>
                <c:pt idx="8" formatCode="###0">
                  <c:v>1</c:v>
                </c:pt>
                <c:pt idx="9" formatCode="###0">
                  <c:v>3</c:v>
                </c:pt>
                <c:pt idx="10" formatCode="###0">
                  <c:v>5</c:v>
                </c:pt>
                <c:pt idx="11" formatCode="###0">
                  <c:v>7</c:v>
                </c:pt>
                <c:pt idx="12" formatCode="###0">
                  <c:v>12</c:v>
                </c:pt>
                <c:pt idx="13" formatCode="###0">
                  <c:v>13</c:v>
                </c:pt>
                <c:pt idx="14" formatCode="###0">
                  <c:v>21</c:v>
                </c:pt>
                <c:pt idx="15" formatCode="###0">
                  <c:v>13</c:v>
                </c:pt>
                <c:pt idx="16" formatCode="###0">
                  <c:v>15</c:v>
                </c:pt>
                <c:pt idx="17" formatCode="###0">
                  <c:v>14</c:v>
                </c:pt>
                <c:pt idx="18" formatCode="###0">
                  <c:v>18</c:v>
                </c:pt>
                <c:pt idx="19" formatCode="###0">
                  <c:v>20</c:v>
                </c:pt>
                <c:pt idx="20" formatCode="###0">
                  <c:v>18</c:v>
                </c:pt>
                <c:pt idx="21" formatCode="###0">
                  <c:v>19</c:v>
                </c:pt>
                <c:pt idx="22" formatCode="###0">
                  <c:v>21</c:v>
                </c:pt>
                <c:pt idx="23" formatCode="###0">
                  <c:v>22</c:v>
                </c:pt>
                <c:pt idx="24" formatCode="###0">
                  <c:v>24</c:v>
                </c:pt>
                <c:pt idx="25" formatCode="###0">
                  <c:v>20</c:v>
                </c:pt>
                <c:pt idx="26" formatCode="###0">
                  <c:v>15</c:v>
                </c:pt>
                <c:pt idx="27" formatCode="###0">
                  <c:v>15</c:v>
                </c:pt>
                <c:pt idx="28" formatCode="###0">
                  <c:v>10</c:v>
                </c:pt>
                <c:pt idx="29" formatCode="###0">
                  <c:v>7</c:v>
                </c:pt>
                <c:pt idx="30" formatCode="###0">
                  <c:v>7</c:v>
                </c:pt>
                <c:pt idx="31" formatCode="###0">
                  <c:v>5</c:v>
                </c:pt>
                <c:pt idx="32" formatCode="###0">
                  <c:v>6</c:v>
                </c:pt>
                <c:pt idx="33" formatCode="###0">
                  <c:v>9</c:v>
                </c:pt>
                <c:pt idx="34" formatCode="###0">
                  <c:v>9</c:v>
                </c:pt>
                <c:pt idx="35" formatCode="###0">
                  <c:v>11</c:v>
                </c:pt>
                <c:pt idx="36" formatCode="###0">
                  <c:v>14</c:v>
                </c:pt>
                <c:pt idx="37" formatCode="###0">
                  <c:v>12</c:v>
                </c:pt>
                <c:pt idx="38" formatCode="###0">
                  <c:v>13</c:v>
                </c:pt>
                <c:pt idx="39" formatCode="###0">
                  <c:v>13</c:v>
                </c:pt>
                <c:pt idx="40" formatCode="###0">
                  <c:v>10</c:v>
                </c:pt>
                <c:pt idx="41" formatCode="###0">
                  <c:v>8</c:v>
                </c:pt>
                <c:pt idx="42" formatCode="###0">
                  <c:v>11</c:v>
                </c:pt>
                <c:pt idx="43" formatCode="###0">
                  <c:v>10</c:v>
                </c:pt>
                <c:pt idx="44" formatCode="###0">
                  <c:v>11</c:v>
                </c:pt>
                <c:pt idx="45" formatCode="###0">
                  <c:v>15</c:v>
                </c:pt>
                <c:pt idx="46" formatCode="###0">
                  <c:v>14</c:v>
                </c:pt>
                <c:pt idx="47" formatCode="###0">
                  <c:v>14</c:v>
                </c:pt>
                <c:pt idx="48" formatCode="###0">
                  <c:v>13</c:v>
                </c:pt>
                <c:pt idx="49" formatCode="###0">
                  <c:v>10</c:v>
                </c:pt>
                <c:pt idx="50" formatCode="###0">
                  <c:v>9</c:v>
                </c:pt>
                <c:pt idx="51" formatCode="###0">
                  <c:v>12</c:v>
                </c:pt>
                <c:pt idx="52" formatCode="###0">
                  <c:v>13</c:v>
                </c:pt>
                <c:pt idx="53" formatCode="###0">
                  <c:v>11</c:v>
                </c:pt>
                <c:pt idx="54" formatCode="###0">
                  <c:v>10</c:v>
                </c:pt>
                <c:pt idx="55" formatCode="###0">
                  <c:v>11</c:v>
                </c:pt>
                <c:pt idx="56" formatCode="###0">
                  <c:v>10</c:v>
                </c:pt>
                <c:pt idx="57" formatCode="###0">
                  <c:v>9</c:v>
                </c:pt>
                <c:pt idx="58" formatCode="###0">
                  <c:v>9</c:v>
                </c:pt>
                <c:pt idx="59" formatCode="###0">
                  <c:v>8</c:v>
                </c:pt>
                <c:pt idx="60" formatCode="###0">
                  <c:v>8</c:v>
                </c:pt>
                <c:pt idx="61" formatCode="###0">
                  <c:v>5</c:v>
                </c:pt>
                <c:pt idx="300" formatCode="###0">
                  <c:v>8</c:v>
                </c:pt>
                <c:pt idx="301" formatCode="###0">
                  <c:v>13</c:v>
                </c:pt>
                <c:pt idx="302" formatCode="###0">
                  <c:v>24</c:v>
                </c:pt>
                <c:pt idx="303" formatCode="###0">
                  <c:v>30</c:v>
                </c:pt>
                <c:pt idx="304" formatCode="###0">
                  <c:v>29</c:v>
                </c:pt>
                <c:pt idx="305" formatCode="###0">
                  <c:v>30</c:v>
                </c:pt>
                <c:pt idx="306" formatCode="###0">
                  <c:v>30</c:v>
                </c:pt>
                <c:pt idx="307" formatCode="###0">
                  <c:v>29</c:v>
                </c:pt>
                <c:pt idx="308" formatCode="###0">
                  <c:v>27</c:v>
                </c:pt>
                <c:pt idx="309" formatCode="###0">
                  <c:v>28</c:v>
                </c:pt>
                <c:pt idx="310" formatCode="###0">
                  <c:v>27</c:v>
                </c:pt>
                <c:pt idx="311" formatCode="###0">
                  <c:v>28</c:v>
                </c:pt>
                <c:pt idx="312" formatCode="###0">
                  <c:v>25</c:v>
                </c:pt>
                <c:pt idx="313" formatCode="###0">
                  <c:v>27</c:v>
                </c:pt>
                <c:pt idx="314" formatCode="###0">
                  <c:v>24</c:v>
                </c:pt>
                <c:pt idx="315" formatCode="###0">
                  <c:v>24</c:v>
                </c:pt>
                <c:pt idx="316" formatCode="###0">
                  <c:v>24</c:v>
                </c:pt>
                <c:pt idx="317" formatCode="###0">
                  <c:v>19</c:v>
                </c:pt>
                <c:pt idx="318" formatCode="###0">
                  <c:v>20</c:v>
                </c:pt>
                <c:pt idx="319" formatCode="###0">
                  <c:v>16</c:v>
                </c:pt>
                <c:pt idx="320" formatCode="###0">
                  <c:v>11</c:v>
                </c:pt>
                <c:pt idx="321" formatCode="###0">
                  <c:v>0</c:v>
                </c:pt>
                <c:pt idx="322" formatCode="###0">
                  <c:v>0</c:v>
                </c:pt>
                <c:pt idx="323" formatCode="###0">
                  <c:v>0</c:v>
                </c:pt>
                <c:pt idx="324" formatCode="###0">
                  <c:v>0</c:v>
                </c:pt>
                <c:pt idx="325" formatCode="###0">
                  <c:v>0</c:v>
                </c:pt>
                <c:pt idx="326" formatCode="###0">
                  <c:v>0</c:v>
                </c:pt>
              </c:numCache>
            </c:numRef>
          </c:val>
          <c:extLst>
            <c:ext xmlns:c16="http://schemas.microsoft.com/office/drawing/2014/chart" uri="{C3380CC4-5D6E-409C-BE32-E72D297353CC}">
              <c16:uniqueId val="{00000007-D8CA-4CE3-B9CB-3A110E8322E5}"/>
            </c:ext>
          </c:extLst>
        </c:ser>
        <c:ser>
          <c:idx val="5"/>
          <c:order val="13"/>
          <c:tx>
            <c:strRef>
              <c:f>'COVID Occupied Beds'!$A$17</c:f>
              <c:strCache>
                <c:ptCount val="1"/>
                <c:pt idx="0">
                  <c:v>Covid Ward 5 (ex Ward 19)</c:v>
                </c:pt>
              </c:strCache>
            </c:strRef>
          </c:tx>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Beds'!$C$17:$NV$17</c:f>
              <c:numCache>
                <c:formatCode>###0</c:formatCode>
                <c:ptCount val="370"/>
                <c:pt idx="0">
                  <c:v>0</c:v>
                </c:pt>
                <c:pt idx="1">
                  <c:v>0</c:v>
                </c:pt>
                <c:pt idx="2">
                  <c:v>0</c:v>
                </c:pt>
                <c:pt idx="3">
                  <c:v>0</c:v>
                </c:pt>
                <c:pt idx="4">
                  <c:v>0</c:v>
                </c:pt>
                <c:pt idx="5">
                  <c:v>0</c:v>
                </c:pt>
                <c:pt idx="10">
                  <c:v>0</c:v>
                </c:pt>
                <c:pt idx="11" formatCode="@">
                  <c:v>0</c:v>
                </c:pt>
                <c:pt idx="12" formatCode="@">
                  <c:v>0</c:v>
                </c:pt>
                <c:pt idx="13" formatCode="@">
                  <c:v>0</c:v>
                </c:pt>
                <c:pt idx="14" formatCode="@">
                  <c:v>0</c:v>
                </c:pt>
                <c:pt idx="15">
                  <c:v>6</c:v>
                </c:pt>
                <c:pt idx="16">
                  <c:v>10</c:v>
                </c:pt>
                <c:pt idx="17">
                  <c:v>16</c:v>
                </c:pt>
                <c:pt idx="18">
                  <c:v>14</c:v>
                </c:pt>
                <c:pt idx="19">
                  <c:v>19</c:v>
                </c:pt>
                <c:pt idx="20">
                  <c:v>17</c:v>
                </c:pt>
                <c:pt idx="21">
                  <c:v>19</c:v>
                </c:pt>
                <c:pt idx="22">
                  <c:v>20</c:v>
                </c:pt>
                <c:pt idx="23">
                  <c:v>20</c:v>
                </c:pt>
                <c:pt idx="24">
                  <c:v>23</c:v>
                </c:pt>
                <c:pt idx="25">
                  <c:v>22</c:v>
                </c:pt>
                <c:pt idx="26">
                  <c:v>17</c:v>
                </c:pt>
                <c:pt idx="27">
                  <c:v>11</c:v>
                </c:pt>
                <c:pt idx="28">
                  <c:v>10</c:v>
                </c:pt>
                <c:pt idx="29">
                  <c:v>9</c:v>
                </c:pt>
                <c:pt idx="30">
                  <c:v>10</c:v>
                </c:pt>
                <c:pt idx="31">
                  <c:v>5</c:v>
                </c:pt>
                <c:pt idx="32">
                  <c:v>6</c:v>
                </c:pt>
                <c:pt idx="33">
                  <c:v>9</c:v>
                </c:pt>
                <c:pt idx="34">
                  <c:v>13</c:v>
                </c:pt>
                <c:pt idx="35">
                  <c:v>13</c:v>
                </c:pt>
                <c:pt idx="36">
                  <c:v>15</c:v>
                </c:pt>
                <c:pt idx="37">
                  <c:v>16</c:v>
                </c:pt>
                <c:pt idx="38">
                  <c:v>15</c:v>
                </c:pt>
                <c:pt idx="39">
                  <c:v>16</c:v>
                </c:pt>
                <c:pt idx="40">
                  <c:v>17</c:v>
                </c:pt>
                <c:pt idx="41">
                  <c:v>14</c:v>
                </c:pt>
                <c:pt idx="42">
                  <c:v>15</c:v>
                </c:pt>
                <c:pt idx="43">
                  <c:v>13</c:v>
                </c:pt>
                <c:pt idx="44">
                  <c:v>14</c:v>
                </c:pt>
                <c:pt idx="45">
                  <c:v>11</c:v>
                </c:pt>
                <c:pt idx="46">
                  <c:v>13</c:v>
                </c:pt>
                <c:pt idx="47">
                  <c:v>16</c:v>
                </c:pt>
                <c:pt idx="48">
                  <c:v>15</c:v>
                </c:pt>
                <c:pt idx="49">
                  <c:v>13</c:v>
                </c:pt>
                <c:pt idx="50">
                  <c:v>13</c:v>
                </c:pt>
                <c:pt idx="51">
                  <c:v>15</c:v>
                </c:pt>
                <c:pt idx="52">
                  <c:v>12</c:v>
                </c:pt>
                <c:pt idx="53">
                  <c:v>12</c:v>
                </c:pt>
                <c:pt idx="54">
                  <c:v>12</c:v>
                </c:pt>
                <c:pt idx="55">
                  <c:v>11</c:v>
                </c:pt>
                <c:pt idx="56">
                  <c:v>11</c:v>
                </c:pt>
                <c:pt idx="57">
                  <c:v>12</c:v>
                </c:pt>
                <c:pt idx="58">
                  <c:v>11</c:v>
                </c:pt>
                <c:pt idx="59">
                  <c:v>10</c:v>
                </c:pt>
                <c:pt idx="60">
                  <c:v>6</c:v>
                </c:pt>
                <c:pt idx="61">
                  <c:v>6</c:v>
                </c:pt>
                <c:pt idx="62">
                  <c:v>10</c:v>
                </c:pt>
                <c:pt idx="63">
                  <c:v>10</c:v>
                </c:pt>
                <c:pt idx="64">
                  <c:v>11</c:v>
                </c:pt>
                <c:pt idx="65">
                  <c:v>11</c:v>
                </c:pt>
                <c:pt idx="66">
                  <c:v>10</c:v>
                </c:pt>
                <c:pt idx="67">
                  <c:v>12</c:v>
                </c:pt>
                <c:pt idx="68">
                  <c:v>11</c:v>
                </c:pt>
                <c:pt idx="69">
                  <c:v>10</c:v>
                </c:pt>
                <c:pt idx="70">
                  <c:v>6</c:v>
                </c:pt>
                <c:pt idx="71">
                  <c:v>5</c:v>
                </c:pt>
                <c:pt idx="72">
                  <c:v>6</c:v>
                </c:pt>
                <c:pt idx="73">
                  <c:v>6</c:v>
                </c:pt>
                <c:pt idx="74">
                  <c:v>5</c:v>
                </c:pt>
                <c:pt idx="75">
                  <c:v>8</c:v>
                </c:pt>
                <c:pt idx="76">
                  <c:v>3</c:v>
                </c:pt>
                <c:pt idx="77">
                  <c:v>2</c:v>
                </c:pt>
                <c:pt idx="297">
                  <c:v>15</c:v>
                </c:pt>
                <c:pt idx="298">
                  <c:v>22</c:v>
                </c:pt>
                <c:pt idx="299">
                  <c:v>22</c:v>
                </c:pt>
                <c:pt idx="300">
                  <c:v>19</c:v>
                </c:pt>
                <c:pt idx="301">
                  <c:v>24</c:v>
                </c:pt>
                <c:pt idx="302">
                  <c:v>25</c:v>
                </c:pt>
                <c:pt idx="303">
                  <c:v>25</c:v>
                </c:pt>
                <c:pt idx="304">
                  <c:v>24</c:v>
                </c:pt>
                <c:pt idx="305">
                  <c:v>25</c:v>
                </c:pt>
                <c:pt idx="306">
                  <c:v>26</c:v>
                </c:pt>
                <c:pt idx="307">
                  <c:v>20</c:v>
                </c:pt>
                <c:pt idx="308">
                  <c:v>22</c:v>
                </c:pt>
                <c:pt idx="309">
                  <c:v>22</c:v>
                </c:pt>
                <c:pt idx="310">
                  <c:v>19</c:v>
                </c:pt>
                <c:pt idx="311">
                  <c:v>24</c:v>
                </c:pt>
                <c:pt idx="312">
                  <c:v>22</c:v>
                </c:pt>
                <c:pt idx="313">
                  <c:v>20</c:v>
                </c:pt>
                <c:pt idx="314">
                  <c:v>21</c:v>
                </c:pt>
                <c:pt idx="315">
                  <c:v>20</c:v>
                </c:pt>
                <c:pt idx="316">
                  <c:v>23</c:v>
                </c:pt>
                <c:pt idx="317">
                  <c:v>20</c:v>
                </c:pt>
                <c:pt idx="318">
                  <c:v>20</c:v>
                </c:pt>
                <c:pt idx="319">
                  <c:v>18</c:v>
                </c:pt>
                <c:pt idx="320">
                  <c:v>15</c:v>
                </c:pt>
                <c:pt idx="321">
                  <c:v>17</c:v>
                </c:pt>
                <c:pt idx="322">
                  <c:v>16</c:v>
                </c:pt>
                <c:pt idx="323">
                  <c:v>14</c:v>
                </c:pt>
                <c:pt idx="324">
                  <c:v>12</c:v>
                </c:pt>
                <c:pt idx="325">
                  <c:v>11</c:v>
                </c:pt>
                <c:pt idx="326">
                  <c:v>11</c:v>
                </c:pt>
                <c:pt idx="327">
                  <c:v>10</c:v>
                </c:pt>
                <c:pt idx="328">
                  <c:v>9</c:v>
                </c:pt>
                <c:pt idx="329">
                  <c:v>12</c:v>
                </c:pt>
                <c:pt idx="330">
                  <c:v>12</c:v>
                </c:pt>
                <c:pt idx="331">
                  <c:v>14</c:v>
                </c:pt>
                <c:pt idx="332">
                  <c:v>14</c:v>
                </c:pt>
                <c:pt idx="333">
                  <c:v>8</c:v>
                </c:pt>
                <c:pt idx="334">
                  <c:v>0</c:v>
                </c:pt>
                <c:pt idx="335">
                  <c:v>0</c:v>
                </c:pt>
                <c:pt idx="336">
                  <c:v>0</c:v>
                </c:pt>
                <c:pt idx="337">
                  <c:v>0</c:v>
                </c:pt>
                <c:pt idx="338">
                  <c:v>0</c:v>
                </c:pt>
                <c:pt idx="339">
                  <c:v>0</c:v>
                </c:pt>
              </c:numCache>
            </c:numRef>
          </c:val>
          <c:extLst>
            <c:ext xmlns:c16="http://schemas.microsoft.com/office/drawing/2014/chart" uri="{C3380CC4-5D6E-409C-BE32-E72D297353CC}">
              <c16:uniqueId val="{00000008-D8CA-4CE3-B9CB-3A110E8322E5}"/>
            </c:ext>
          </c:extLst>
        </c:ser>
        <c:ser>
          <c:idx val="13"/>
          <c:order val="14"/>
          <c:tx>
            <c:strRef>
              <c:f>'COVID Occupied Beds'!$A$16</c:f>
              <c:strCache>
                <c:ptCount val="1"/>
                <c:pt idx="0">
                  <c:v>Covid Ward 4 (ex Ward 6)</c:v>
                </c:pt>
              </c:strCache>
            </c:strRef>
          </c:tx>
          <c:spPr>
            <a:solidFill>
              <a:schemeClr val="bg1">
                <a:lumMod val="50000"/>
              </a:schemeClr>
            </a:solidFill>
          </c:spPr>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Beds'!$C$16:$NV$16</c:f>
              <c:numCache>
                <c:formatCode>General</c:formatCode>
                <c:ptCount val="370"/>
                <c:pt idx="230" formatCode="###0">
                  <c:v>4</c:v>
                </c:pt>
                <c:pt idx="231" formatCode="###0">
                  <c:v>16</c:v>
                </c:pt>
                <c:pt idx="232" formatCode="###0">
                  <c:v>17</c:v>
                </c:pt>
                <c:pt idx="233" formatCode="###0">
                  <c:v>17</c:v>
                </c:pt>
                <c:pt idx="234" formatCode="###0">
                  <c:v>16</c:v>
                </c:pt>
                <c:pt idx="235" formatCode="###0">
                  <c:v>17</c:v>
                </c:pt>
                <c:pt idx="236" formatCode="###0">
                  <c:v>18</c:v>
                </c:pt>
                <c:pt idx="237" formatCode="###0">
                  <c:v>21</c:v>
                </c:pt>
                <c:pt idx="238" formatCode="###0">
                  <c:v>18</c:v>
                </c:pt>
                <c:pt idx="239" formatCode="###0">
                  <c:v>17</c:v>
                </c:pt>
                <c:pt idx="240" formatCode="###0">
                  <c:v>18</c:v>
                </c:pt>
                <c:pt idx="241" formatCode="###0">
                  <c:v>18</c:v>
                </c:pt>
                <c:pt idx="242" formatCode="###0">
                  <c:v>17</c:v>
                </c:pt>
                <c:pt idx="243" formatCode="###0">
                  <c:v>15</c:v>
                </c:pt>
                <c:pt idx="244" formatCode="###0">
                  <c:v>16</c:v>
                </c:pt>
                <c:pt idx="245" formatCode="###0">
                  <c:v>20</c:v>
                </c:pt>
                <c:pt idx="246" formatCode="###0">
                  <c:v>21</c:v>
                </c:pt>
                <c:pt idx="247" formatCode="###0">
                  <c:v>23</c:v>
                </c:pt>
                <c:pt idx="248" formatCode="###0">
                  <c:v>25</c:v>
                </c:pt>
                <c:pt idx="249" formatCode="###0">
                  <c:v>24</c:v>
                </c:pt>
                <c:pt idx="250" formatCode="###0">
                  <c:v>24</c:v>
                </c:pt>
                <c:pt idx="251" formatCode="###0">
                  <c:v>24</c:v>
                </c:pt>
                <c:pt idx="252" formatCode="###0">
                  <c:v>20</c:v>
                </c:pt>
                <c:pt idx="253" formatCode="###0">
                  <c:v>21</c:v>
                </c:pt>
                <c:pt idx="254" formatCode="###0">
                  <c:v>19</c:v>
                </c:pt>
                <c:pt idx="255" formatCode="###0">
                  <c:v>22</c:v>
                </c:pt>
                <c:pt idx="256" formatCode="###0">
                  <c:v>22</c:v>
                </c:pt>
                <c:pt idx="257" formatCode="###0">
                  <c:v>21</c:v>
                </c:pt>
                <c:pt idx="258" formatCode="###0">
                  <c:v>22</c:v>
                </c:pt>
                <c:pt idx="259" formatCode="###0">
                  <c:v>22</c:v>
                </c:pt>
                <c:pt idx="260" formatCode="###0">
                  <c:v>23</c:v>
                </c:pt>
                <c:pt idx="261" formatCode="###0">
                  <c:v>21</c:v>
                </c:pt>
                <c:pt idx="262" formatCode="###0">
                  <c:v>23</c:v>
                </c:pt>
                <c:pt idx="263" formatCode="###0">
                  <c:v>21</c:v>
                </c:pt>
                <c:pt idx="264" formatCode="###0">
                  <c:v>21</c:v>
                </c:pt>
                <c:pt idx="265" formatCode="###0">
                  <c:v>19</c:v>
                </c:pt>
                <c:pt idx="266" formatCode="###0">
                  <c:v>19</c:v>
                </c:pt>
                <c:pt idx="267" formatCode="###0">
                  <c:v>17</c:v>
                </c:pt>
                <c:pt idx="268" formatCode="###0">
                  <c:v>18</c:v>
                </c:pt>
                <c:pt idx="269" formatCode="###0">
                  <c:v>19</c:v>
                </c:pt>
                <c:pt idx="270" formatCode="###0">
                  <c:v>19</c:v>
                </c:pt>
                <c:pt idx="271" formatCode="###0">
                  <c:v>16</c:v>
                </c:pt>
                <c:pt idx="272" formatCode="###0">
                  <c:v>17</c:v>
                </c:pt>
                <c:pt idx="273" formatCode="###0">
                  <c:v>19</c:v>
                </c:pt>
                <c:pt idx="274" formatCode="###0">
                  <c:v>21</c:v>
                </c:pt>
                <c:pt idx="275" formatCode="###0">
                  <c:v>22</c:v>
                </c:pt>
                <c:pt idx="276" formatCode="###0">
                  <c:v>23</c:v>
                </c:pt>
                <c:pt idx="277" formatCode="###0">
                  <c:v>22</c:v>
                </c:pt>
                <c:pt idx="278" formatCode="###0">
                  <c:v>23</c:v>
                </c:pt>
                <c:pt idx="279" formatCode="###0">
                  <c:v>21</c:v>
                </c:pt>
                <c:pt idx="280" formatCode="###0">
                  <c:v>20</c:v>
                </c:pt>
                <c:pt idx="281" formatCode="###0">
                  <c:v>20</c:v>
                </c:pt>
                <c:pt idx="282" formatCode="###0">
                  <c:v>23</c:v>
                </c:pt>
                <c:pt idx="283" formatCode="###0">
                  <c:v>20</c:v>
                </c:pt>
                <c:pt idx="284" formatCode="###0">
                  <c:v>16</c:v>
                </c:pt>
                <c:pt idx="285" formatCode="###0">
                  <c:v>19</c:v>
                </c:pt>
                <c:pt idx="286" formatCode="###0">
                  <c:v>30</c:v>
                </c:pt>
                <c:pt idx="287" formatCode="###0">
                  <c:v>29</c:v>
                </c:pt>
                <c:pt idx="288" formatCode="###0">
                  <c:v>26</c:v>
                </c:pt>
                <c:pt idx="289" formatCode="###0">
                  <c:v>25</c:v>
                </c:pt>
                <c:pt idx="290" formatCode="###0">
                  <c:v>23</c:v>
                </c:pt>
                <c:pt idx="291" formatCode="###0">
                  <c:v>22</c:v>
                </c:pt>
                <c:pt idx="292" formatCode="###0">
                  <c:v>20</c:v>
                </c:pt>
                <c:pt idx="293" formatCode="###0">
                  <c:v>17</c:v>
                </c:pt>
                <c:pt idx="294" formatCode="###0">
                  <c:v>23</c:v>
                </c:pt>
                <c:pt idx="295" formatCode="###0">
                  <c:v>25</c:v>
                </c:pt>
                <c:pt idx="296" formatCode="###0">
                  <c:v>26</c:v>
                </c:pt>
                <c:pt idx="297" formatCode="###0">
                  <c:v>27</c:v>
                </c:pt>
                <c:pt idx="298" formatCode="###0">
                  <c:v>29</c:v>
                </c:pt>
                <c:pt idx="299" formatCode="###0">
                  <c:v>29</c:v>
                </c:pt>
                <c:pt idx="300" formatCode="###0">
                  <c:v>27</c:v>
                </c:pt>
                <c:pt idx="301" formatCode="###0">
                  <c:v>28</c:v>
                </c:pt>
                <c:pt idx="302" formatCode="###0">
                  <c:v>28</c:v>
                </c:pt>
                <c:pt idx="303" formatCode="###0">
                  <c:v>28</c:v>
                </c:pt>
                <c:pt idx="304" formatCode="###0">
                  <c:v>28</c:v>
                </c:pt>
                <c:pt idx="305" formatCode="###0">
                  <c:v>29</c:v>
                </c:pt>
                <c:pt idx="306" formatCode="###0">
                  <c:v>28</c:v>
                </c:pt>
                <c:pt idx="307" formatCode="###0">
                  <c:v>27</c:v>
                </c:pt>
                <c:pt idx="308" formatCode="###0">
                  <c:v>28</c:v>
                </c:pt>
                <c:pt idx="309" formatCode="###0">
                  <c:v>29</c:v>
                </c:pt>
                <c:pt idx="310" formatCode="###0">
                  <c:v>28</c:v>
                </c:pt>
                <c:pt idx="311" formatCode="###0">
                  <c:v>26</c:v>
                </c:pt>
                <c:pt idx="312" formatCode="###0">
                  <c:v>30</c:v>
                </c:pt>
                <c:pt idx="313" formatCode="###0">
                  <c:v>27</c:v>
                </c:pt>
                <c:pt idx="314" formatCode="###0">
                  <c:v>26</c:v>
                </c:pt>
                <c:pt idx="315" formatCode="###0">
                  <c:v>28</c:v>
                </c:pt>
                <c:pt idx="316" formatCode="###0">
                  <c:v>27</c:v>
                </c:pt>
                <c:pt idx="317" formatCode="###0">
                  <c:v>28</c:v>
                </c:pt>
                <c:pt idx="318" formatCode="###0">
                  <c:v>26</c:v>
                </c:pt>
                <c:pt idx="319" formatCode="###0">
                  <c:v>25</c:v>
                </c:pt>
                <c:pt idx="320" formatCode="###0">
                  <c:v>23</c:v>
                </c:pt>
                <c:pt idx="321" formatCode="###0">
                  <c:v>24</c:v>
                </c:pt>
                <c:pt idx="322" formatCode="###0">
                  <c:v>23</c:v>
                </c:pt>
                <c:pt idx="323" formatCode="###0">
                  <c:v>24</c:v>
                </c:pt>
                <c:pt idx="324" formatCode="###0">
                  <c:v>24</c:v>
                </c:pt>
                <c:pt idx="325" formatCode="###0">
                  <c:v>26</c:v>
                </c:pt>
                <c:pt idx="326" formatCode="###0">
                  <c:v>25</c:v>
                </c:pt>
                <c:pt idx="327" formatCode="###0">
                  <c:v>29</c:v>
                </c:pt>
                <c:pt idx="328" formatCode="###0">
                  <c:v>29</c:v>
                </c:pt>
                <c:pt idx="329" formatCode="###0">
                  <c:v>23</c:v>
                </c:pt>
                <c:pt idx="330" formatCode="###0">
                  <c:v>22</c:v>
                </c:pt>
                <c:pt idx="331" formatCode="###0">
                  <c:v>23</c:v>
                </c:pt>
                <c:pt idx="332" formatCode="###0">
                  <c:v>23</c:v>
                </c:pt>
                <c:pt idx="333" formatCode="###0">
                  <c:v>24</c:v>
                </c:pt>
                <c:pt idx="334" formatCode="###0">
                  <c:v>24</c:v>
                </c:pt>
                <c:pt idx="335" formatCode="###0">
                  <c:v>22</c:v>
                </c:pt>
                <c:pt idx="336" formatCode="###0">
                  <c:v>28</c:v>
                </c:pt>
                <c:pt idx="337" formatCode="###0">
                  <c:v>28</c:v>
                </c:pt>
                <c:pt idx="338" formatCode="###0">
                  <c:v>28</c:v>
                </c:pt>
                <c:pt idx="339" formatCode="###0">
                  <c:v>30</c:v>
                </c:pt>
                <c:pt idx="340" formatCode="###0">
                  <c:v>25</c:v>
                </c:pt>
                <c:pt idx="341" formatCode="###0">
                  <c:v>21</c:v>
                </c:pt>
                <c:pt idx="342" formatCode="###0">
                  <c:v>0</c:v>
                </c:pt>
                <c:pt idx="343" formatCode="###0">
                  <c:v>0</c:v>
                </c:pt>
                <c:pt idx="344" formatCode="###0">
                  <c:v>0</c:v>
                </c:pt>
                <c:pt idx="345" formatCode="###0">
                  <c:v>0</c:v>
                </c:pt>
              </c:numCache>
            </c:numRef>
          </c:val>
          <c:extLst>
            <c:ext xmlns:c16="http://schemas.microsoft.com/office/drawing/2014/chart" uri="{C3380CC4-5D6E-409C-BE32-E72D297353CC}">
              <c16:uniqueId val="{00000009-D8CA-4CE3-B9CB-3A110E8322E5}"/>
            </c:ext>
          </c:extLst>
        </c:ser>
        <c:ser>
          <c:idx val="14"/>
          <c:order val="15"/>
          <c:tx>
            <c:strRef>
              <c:f>'COVID Occupied Beds'!$A$15</c:f>
              <c:strCache>
                <c:ptCount val="1"/>
                <c:pt idx="0">
                  <c:v>Covid Ward 3 (ex Ward 5)</c:v>
                </c:pt>
              </c:strCache>
            </c:strRef>
          </c:tx>
          <c:spPr>
            <a:solidFill>
              <a:srgbClr val="00B050"/>
            </a:solidFill>
          </c:spPr>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Beds'!$C$15:$NV$15</c:f>
              <c:numCache>
                <c:formatCode>General</c:formatCode>
                <c:ptCount val="370"/>
                <c:pt idx="227" formatCode="###0">
                  <c:v>3</c:v>
                </c:pt>
                <c:pt idx="228" formatCode="###0">
                  <c:v>0</c:v>
                </c:pt>
                <c:pt idx="229" formatCode="###0">
                  <c:v>3</c:v>
                </c:pt>
                <c:pt idx="230" formatCode="###0">
                  <c:v>12</c:v>
                </c:pt>
                <c:pt idx="231" formatCode="###0">
                  <c:v>14</c:v>
                </c:pt>
                <c:pt idx="232" formatCode="###0">
                  <c:v>17</c:v>
                </c:pt>
                <c:pt idx="233" formatCode="###0">
                  <c:v>16</c:v>
                </c:pt>
                <c:pt idx="234" formatCode="###0">
                  <c:v>16</c:v>
                </c:pt>
                <c:pt idx="235" formatCode="###0">
                  <c:v>17</c:v>
                </c:pt>
                <c:pt idx="236" formatCode="###0">
                  <c:v>18</c:v>
                </c:pt>
                <c:pt idx="237" formatCode="###0">
                  <c:v>15</c:v>
                </c:pt>
                <c:pt idx="238" formatCode="###0">
                  <c:v>10</c:v>
                </c:pt>
                <c:pt idx="239" formatCode="###0">
                  <c:v>9</c:v>
                </c:pt>
                <c:pt idx="240" formatCode="###0">
                  <c:v>11</c:v>
                </c:pt>
                <c:pt idx="241" formatCode="###0">
                  <c:v>9</c:v>
                </c:pt>
                <c:pt idx="242" formatCode="###0">
                  <c:v>7</c:v>
                </c:pt>
                <c:pt idx="243" formatCode="###0">
                  <c:v>8</c:v>
                </c:pt>
                <c:pt idx="244" formatCode="###0">
                  <c:v>8</c:v>
                </c:pt>
                <c:pt idx="245" formatCode="###0">
                  <c:v>11</c:v>
                </c:pt>
                <c:pt idx="246" formatCode="###0">
                  <c:v>9</c:v>
                </c:pt>
                <c:pt idx="247" formatCode="###0">
                  <c:v>13</c:v>
                </c:pt>
                <c:pt idx="248" formatCode="###0">
                  <c:v>13</c:v>
                </c:pt>
                <c:pt idx="249" formatCode="###0">
                  <c:v>15</c:v>
                </c:pt>
                <c:pt idx="250" formatCode="###0">
                  <c:v>18</c:v>
                </c:pt>
                <c:pt idx="251" formatCode="###0">
                  <c:v>20</c:v>
                </c:pt>
                <c:pt idx="252" formatCode="###0">
                  <c:v>21</c:v>
                </c:pt>
                <c:pt idx="253" formatCode="###0">
                  <c:v>19</c:v>
                </c:pt>
                <c:pt idx="254" formatCode="###0">
                  <c:v>20</c:v>
                </c:pt>
                <c:pt idx="255" formatCode="###0">
                  <c:v>19</c:v>
                </c:pt>
                <c:pt idx="256" formatCode="###0">
                  <c:v>23</c:v>
                </c:pt>
                <c:pt idx="257" formatCode="###0">
                  <c:v>20</c:v>
                </c:pt>
                <c:pt idx="258" formatCode="###0">
                  <c:v>23</c:v>
                </c:pt>
                <c:pt idx="259" formatCode="###0">
                  <c:v>16</c:v>
                </c:pt>
                <c:pt idx="260" formatCode="###0">
                  <c:v>17</c:v>
                </c:pt>
                <c:pt idx="261" formatCode="###0">
                  <c:v>16</c:v>
                </c:pt>
                <c:pt idx="262" formatCode="###0">
                  <c:v>19</c:v>
                </c:pt>
                <c:pt idx="263" formatCode="###0">
                  <c:v>18</c:v>
                </c:pt>
                <c:pt idx="264" formatCode="###0">
                  <c:v>19</c:v>
                </c:pt>
                <c:pt idx="265" formatCode="###0">
                  <c:v>15</c:v>
                </c:pt>
                <c:pt idx="266" formatCode="###0">
                  <c:v>16</c:v>
                </c:pt>
                <c:pt idx="267" formatCode="###0">
                  <c:v>18</c:v>
                </c:pt>
                <c:pt idx="268" formatCode="###0">
                  <c:v>18</c:v>
                </c:pt>
                <c:pt idx="269" formatCode="###0">
                  <c:v>21</c:v>
                </c:pt>
                <c:pt idx="270" formatCode="###0">
                  <c:v>22</c:v>
                </c:pt>
                <c:pt idx="271" formatCode="###0">
                  <c:v>19</c:v>
                </c:pt>
                <c:pt idx="272" formatCode="###0">
                  <c:v>15</c:v>
                </c:pt>
                <c:pt idx="273" formatCode="###0">
                  <c:v>14</c:v>
                </c:pt>
                <c:pt idx="274" formatCode="###0">
                  <c:v>16</c:v>
                </c:pt>
                <c:pt idx="275" formatCode="###0">
                  <c:v>18</c:v>
                </c:pt>
                <c:pt idx="276" formatCode="###0">
                  <c:v>16</c:v>
                </c:pt>
                <c:pt idx="277" formatCode="###0">
                  <c:v>18</c:v>
                </c:pt>
                <c:pt idx="278" formatCode="###0">
                  <c:v>20</c:v>
                </c:pt>
                <c:pt idx="279" formatCode="###0">
                  <c:v>20</c:v>
                </c:pt>
                <c:pt idx="280" formatCode="###0">
                  <c:v>19</c:v>
                </c:pt>
                <c:pt idx="281" formatCode="###0">
                  <c:v>20</c:v>
                </c:pt>
                <c:pt idx="282" formatCode="###0">
                  <c:v>17</c:v>
                </c:pt>
                <c:pt idx="283" formatCode="###0">
                  <c:v>17</c:v>
                </c:pt>
                <c:pt idx="284" formatCode="###0">
                  <c:v>15</c:v>
                </c:pt>
                <c:pt idx="285" formatCode="###0">
                  <c:v>14</c:v>
                </c:pt>
                <c:pt idx="286" formatCode="###0">
                  <c:v>0</c:v>
                </c:pt>
                <c:pt idx="287" formatCode="###0">
                  <c:v>0</c:v>
                </c:pt>
                <c:pt idx="288" formatCode="###0">
                  <c:v>0</c:v>
                </c:pt>
                <c:pt idx="289" formatCode="###0">
                  <c:v>0</c:v>
                </c:pt>
                <c:pt idx="290" formatCode="###0">
                  <c:v>0</c:v>
                </c:pt>
                <c:pt idx="291" formatCode="###0">
                  <c:v>8</c:v>
                </c:pt>
                <c:pt idx="292" formatCode="###0">
                  <c:v>8</c:v>
                </c:pt>
                <c:pt idx="293" formatCode="###0">
                  <c:v>9</c:v>
                </c:pt>
                <c:pt idx="294" formatCode="###0">
                  <c:v>13</c:v>
                </c:pt>
                <c:pt idx="295" formatCode="###0">
                  <c:v>13</c:v>
                </c:pt>
                <c:pt idx="296" formatCode="###0">
                  <c:v>18</c:v>
                </c:pt>
                <c:pt idx="297" formatCode="###0">
                  <c:v>19</c:v>
                </c:pt>
                <c:pt idx="298" formatCode="###0">
                  <c:v>23</c:v>
                </c:pt>
                <c:pt idx="299" formatCode="###0">
                  <c:v>22</c:v>
                </c:pt>
                <c:pt idx="300" formatCode="###0">
                  <c:v>21</c:v>
                </c:pt>
                <c:pt idx="301" formatCode="###0">
                  <c:v>18</c:v>
                </c:pt>
                <c:pt idx="302" formatCode="###0">
                  <c:v>23</c:v>
                </c:pt>
                <c:pt idx="303" formatCode="###0">
                  <c:v>24</c:v>
                </c:pt>
                <c:pt idx="304" formatCode="###0">
                  <c:v>23</c:v>
                </c:pt>
                <c:pt idx="305" formatCode="###0">
                  <c:v>22</c:v>
                </c:pt>
                <c:pt idx="306" formatCode="###0">
                  <c:v>23</c:v>
                </c:pt>
                <c:pt idx="307" formatCode="###0">
                  <c:v>18</c:v>
                </c:pt>
                <c:pt idx="308" formatCode="###0">
                  <c:v>23</c:v>
                </c:pt>
                <c:pt idx="309" formatCode="###0">
                  <c:v>23</c:v>
                </c:pt>
                <c:pt idx="310" formatCode="###0">
                  <c:v>22</c:v>
                </c:pt>
                <c:pt idx="311" formatCode="###0">
                  <c:v>22</c:v>
                </c:pt>
                <c:pt idx="312" formatCode="###0">
                  <c:v>24</c:v>
                </c:pt>
                <c:pt idx="313" formatCode="###0">
                  <c:v>19</c:v>
                </c:pt>
                <c:pt idx="314" formatCode="###0">
                  <c:v>21</c:v>
                </c:pt>
                <c:pt idx="315" formatCode="###0">
                  <c:v>20</c:v>
                </c:pt>
                <c:pt idx="316" formatCode="###0">
                  <c:v>19</c:v>
                </c:pt>
                <c:pt idx="317" formatCode="###0">
                  <c:v>16</c:v>
                </c:pt>
                <c:pt idx="318" formatCode="###0">
                  <c:v>18</c:v>
                </c:pt>
                <c:pt idx="319" formatCode="###0">
                  <c:v>18</c:v>
                </c:pt>
                <c:pt idx="320" formatCode="###0">
                  <c:v>15</c:v>
                </c:pt>
                <c:pt idx="321" formatCode="###0">
                  <c:v>18</c:v>
                </c:pt>
                <c:pt idx="322" formatCode="###0">
                  <c:v>19</c:v>
                </c:pt>
                <c:pt idx="323" formatCode="###0">
                  <c:v>22</c:v>
                </c:pt>
                <c:pt idx="324" formatCode="###0">
                  <c:v>23</c:v>
                </c:pt>
                <c:pt idx="325" formatCode="###0">
                  <c:v>22</c:v>
                </c:pt>
                <c:pt idx="326" formatCode="###0">
                  <c:v>21</c:v>
                </c:pt>
                <c:pt idx="327" formatCode="###0">
                  <c:v>21</c:v>
                </c:pt>
                <c:pt idx="328" formatCode="###0">
                  <c:v>22</c:v>
                </c:pt>
                <c:pt idx="329" formatCode="###0">
                  <c:v>19</c:v>
                </c:pt>
                <c:pt idx="330" formatCode="###0">
                  <c:v>16</c:v>
                </c:pt>
                <c:pt idx="331" formatCode="###0">
                  <c:v>17</c:v>
                </c:pt>
                <c:pt idx="332" formatCode="###0">
                  <c:v>16</c:v>
                </c:pt>
                <c:pt idx="333" formatCode="###0">
                  <c:v>16</c:v>
                </c:pt>
                <c:pt idx="334" formatCode="###0">
                  <c:v>18</c:v>
                </c:pt>
                <c:pt idx="335" formatCode="###0">
                  <c:v>16</c:v>
                </c:pt>
                <c:pt idx="336" formatCode="###0">
                  <c:v>0</c:v>
                </c:pt>
                <c:pt idx="337" formatCode="###0">
                  <c:v>0</c:v>
                </c:pt>
                <c:pt idx="338" formatCode="###0">
                  <c:v>0</c:v>
                </c:pt>
                <c:pt idx="339" formatCode="###0">
                  <c:v>0</c:v>
                </c:pt>
                <c:pt idx="340" formatCode="###0">
                  <c:v>0</c:v>
                </c:pt>
                <c:pt idx="341" formatCode="###0">
                  <c:v>0</c:v>
                </c:pt>
                <c:pt idx="342" formatCode="###0">
                  <c:v>19</c:v>
                </c:pt>
                <c:pt idx="343" formatCode="###0">
                  <c:v>16</c:v>
                </c:pt>
                <c:pt idx="344" formatCode="###0">
                  <c:v>16</c:v>
                </c:pt>
                <c:pt idx="345" formatCode="###0">
                  <c:v>14</c:v>
                </c:pt>
                <c:pt idx="346" formatCode="###0">
                  <c:v>13</c:v>
                </c:pt>
                <c:pt idx="347" formatCode="###0">
                  <c:v>10</c:v>
                </c:pt>
                <c:pt idx="348" formatCode="###0">
                  <c:v>11</c:v>
                </c:pt>
                <c:pt idx="349" formatCode="###0">
                  <c:v>11</c:v>
                </c:pt>
                <c:pt idx="350" formatCode="###0">
                  <c:v>10</c:v>
                </c:pt>
                <c:pt idx="351" formatCode="###0">
                  <c:v>10</c:v>
                </c:pt>
                <c:pt idx="352" formatCode="###0">
                  <c:v>10</c:v>
                </c:pt>
                <c:pt idx="353" formatCode="###0">
                  <c:v>9</c:v>
                </c:pt>
              </c:numCache>
            </c:numRef>
          </c:val>
          <c:extLst>
            <c:ext xmlns:c16="http://schemas.microsoft.com/office/drawing/2014/chart" uri="{C3380CC4-5D6E-409C-BE32-E72D297353CC}">
              <c16:uniqueId val="{0000000A-D8CA-4CE3-B9CB-3A110E8322E5}"/>
            </c:ext>
          </c:extLst>
        </c:ser>
        <c:ser>
          <c:idx val="3"/>
          <c:order val="16"/>
          <c:tx>
            <c:strRef>
              <c:f>'COVID Occupied Beds'!$A$13</c:f>
              <c:strCache>
                <c:ptCount val="1"/>
                <c:pt idx="0">
                  <c:v>Covid Ward 2 (ex Ward 17)</c:v>
                </c:pt>
              </c:strCache>
            </c:strRef>
          </c:tx>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Beds'!$C$13:$NV$13</c:f>
              <c:numCache>
                <c:formatCode>###0</c:formatCode>
                <c:ptCount val="370"/>
                <c:pt idx="0">
                  <c:v>2</c:v>
                </c:pt>
                <c:pt idx="1">
                  <c:v>3</c:v>
                </c:pt>
                <c:pt idx="2">
                  <c:v>0</c:v>
                </c:pt>
                <c:pt idx="3">
                  <c:v>2</c:v>
                </c:pt>
                <c:pt idx="4">
                  <c:v>3</c:v>
                </c:pt>
                <c:pt idx="5">
                  <c:v>2</c:v>
                </c:pt>
                <c:pt idx="6">
                  <c:v>10</c:v>
                </c:pt>
                <c:pt idx="7">
                  <c:v>9</c:v>
                </c:pt>
                <c:pt idx="8">
                  <c:v>11</c:v>
                </c:pt>
                <c:pt idx="9">
                  <c:v>10</c:v>
                </c:pt>
                <c:pt idx="10">
                  <c:v>9</c:v>
                </c:pt>
                <c:pt idx="11">
                  <c:v>12</c:v>
                </c:pt>
                <c:pt idx="12">
                  <c:v>12</c:v>
                </c:pt>
                <c:pt idx="13">
                  <c:v>11</c:v>
                </c:pt>
                <c:pt idx="14">
                  <c:v>12</c:v>
                </c:pt>
                <c:pt idx="15">
                  <c:v>11</c:v>
                </c:pt>
                <c:pt idx="16">
                  <c:v>13</c:v>
                </c:pt>
                <c:pt idx="17">
                  <c:v>12</c:v>
                </c:pt>
                <c:pt idx="18">
                  <c:v>11</c:v>
                </c:pt>
                <c:pt idx="19">
                  <c:v>11</c:v>
                </c:pt>
                <c:pt idx="20">
                  <c:v>7</c:v>
                </c:pt>
                <c:pt idx="21">
                  <c:v>6</c:v>
                </c:pt>
                <c:pt idx="22">
                  <c:v>4</c:v>
                </c:pt>
                <c:pt idx="23">
                  <c:v>4</c:v>
                </c:pt>
                <c:pt idx="56">
                  <c:v>1</c:v>
                </c:pt>
                <c:pt idx="57">
                  <c:v>2</c:v>
                </c:pt>
                <c:pt idx="58">
                  <c:v>1</c:v>
                </c:pt>
                <c:pt idx="59">
                  <c:v>2</c:v>
                </c:pt>
                <c:pt idx="60">
                  <c:v>4</c:v>
                </c:pt>
                <c:pt idx="61">
                  <c:v>4</c:v>
                </c:pt>
                <c:pt idx="62">
                  <c:v>3</c:v>
                </c:pt>
                <c:pt idx="63">
                  <c:v>3</c:v>
                </c:pt>
                <c:pt idx="64">
                  <c:v>2</c:v>
                </c:pt>
                <c:pt idx="65">
                  <c:v>3</c:v>
                </c:pt>
                <c:pt idx="66">
                  <c:v>4</c:v>
                </c:pt>
                <c:pt idx="67">
                  <c:v>3</c:v>
                </c:pt>
                <c:pt idx="68">
                  <c:v>3</c:v>
                </c:pt>
                <c:pt idx="69">
                  <c:v>4</c:v>
                </c:pt>
                <c:pt idx="70">
                  <c:v>2</c:v>
                </c:pt>
                <c:pt idx="71">
                  <c:v>2</c:v>
                </c:pt>
                <c:pt idx="72">
                  <c:v>3</c:v>
                </c:pt>
                <c:pt idx="73">
                  <c:v>1</c:v>
                </c:pt>
                <c:pt idx="74">
                  <c:v>1</c:v>
                </c:pt>
                <c:pt idx="75">
                  <c:v>0</c:v>
                </c:pt>
                <c:pt idx="76">
                  <c:v>0</c:v>
                </c:pt>
                <c:pt idx="77">
                  <c:v>0</c:v>
                </c:pt>
                <c:pt idx="78">
                  <c:v>3</c:v>
                </c:pt>
                <c:pt idx="79">
                  <c:v>2</c:v>
                </c:pt>
                <c:pt idx="80">
                  <c:v>5</c:v>
                </c:pt>
                <c:pt idx="81">
                  <c:v>3</c:v>
                </c:pt>
                <c:pt idx="82">
                  <c:v>2</c:v>
                </c:pt>
                <c:pt idx="83">
                  <c:v>4</c:v>
                </c:pt>
                <c:pt idx="84">
                  <c:v>3</c:v>
                </c:pt>
                <c:pt idx="85">
                  <c:v>3</c:v>
                </c:pt>
                <c:pt idx="86">
                  <c:v>3</c:v>
                </c:pt>
                <c:pt idx="87">
                  <c:v>3</c:v>
                </c:pt>
                <c:pt idx="88">
                  <c:v>2</c:v>
                </c:pt>
                <c:pt idx="89">
                  <c:v>1</c:v>
                </c:pt>
                <c:pt idx="90">
                  <c:v>3</c:v>
                </c:pt>
                <c:pt idx="91">
                  <c:v>1</c:v>
                </c:pt>
                <c:pt idx="92">
                  <c:v>1</c:v>
                </c:pt>
                <c:pt idx="93">
                  <c:v>1</c:v>
                </c:pt>
                <c:pt idx="94">
                  <c:v>0</c:v>
                </c:pt>
                <c:pt idx="95">
                  <c:v>1</c:v>
                </c:pt>
                <c:pt idx="96">
                  <c:v>1</c:v>
                </c:pt>
                <c:pt idx="97">
                  <c:v>3</c:v>
                </c:pt>
                <c:pt idx="98">
                  <c:v>2</c:v>
                </c:pt>
                <c:pt idx="99">
                  <c:v>3</c:v>
                </c:pt>
                <c:pt idx="100">
                  <c:v>4</c:v>
                </c:pt>
                <c:pt idx="101">
                  <c:v>5</c:v>
                </c:pt>
                <c:pt idx="102">
                  <c:v>5</c:v>
                </c:pt>
                <c:pt idx="103">
                  <c:v>5</c:v>
                </c:pt>
                <c:pt idx="104">
                  <c:v>4</c:v>
                </c:pt>
                <c:pt idx="105">
                  <c:v>3</c:v>
                </c:pt>
                <c:pt idx="106">
                  <c:v>3</c:v>
                </c:pt>
                <c:pt idx="107">
                  <c:v>4</c:v>
                </c:pt>
                <c:pt idx="108">
                  <c:v>2</c:v>
                </c:pt>
                <c:pt idx="109">
                  <c:v>2</c:v>
                </c:pt>
                <c:pt idx="110">
                  <c:v>2</c:v>
                </c:pt>
                <c:pt idx="111">
                  <c:v>4</c:v>
                </c:pt>
                <c:pt idx="112">
                  <c:v>3</c:v>
                </c:pt>
                <c:pt idx="113">
                  <c:v>2</c:v>
                </c:pt>
                <c:pt idx="114">
                  <c:v>2</c:v>
                </c:pt>
                <c:pt idx="115">
                  <c:v>2</c:v>
                </c:pt>
                <c:pt idx="116">
                  <c:v>2</c:v>
                </c:pt>
                <c:pt idx="117">
                  <c:v>3</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1</c:v>
                </c:pt>
                <c:pt idx="196">
                  <c:v>0</c:v>
                </c:pt>
                <c:pt idx="197">
                  <c:v>0</c:v>
                </c:pt>
                <c:pt idx="198">
                  <c:v>0</c:v>
                </c:pt>
                <c:pt idx="199">
                  <c:v>0</c:v>
                </c:pt>
                <c:pt idx="200">
                  <c:v>0</c:v>
                </c:pt>
                <c:pt idx="201">
                  <c:v>0</c:v>
                </c:pt>
                <c:pt idx="202">
                  <c:v>0</c:v>
                </c:pt>
                <c:pt idx="203">
                  <c:v>6</c:v>
                </c:pt>
                <c:pt idx="204">
                  <c:v>6</c:v>
                </c:pt>
                <c:pt idx="205">
                  <c:v>6</c:v>
                </c:pt>
                <c:pt idx="206">
                  <c:v>8</c:v>
                </c:pt>
                <c:pt idx="207">
                  <c:v>9</c:v>
                </c:pt>
                <c:pt idx="208">
                  <c:v>10</c:v>
                </c:pt>
                <c:pt idx="209">
                  <c:v>12</c:v>
                </c:pt>
                <c:pt idx="210">
                  <c:v>13</c:v>
                </c:pt>
                <c:pt idx="211">
                  <c:v>13</c:v>
                </c:pt>
                <c:pt idx="212">
                  <c:v>14</c:v>
                </c:pt>
                <c:pt idx="213">
                  <c:v>16</c:v>
                </c:pt>
                <c:pt idx="214">
                  <c:v>15</c:v>
                </c:pt>
                <c:pt idx="215">
                  <c:v>14</c:v>
                </c:pt>
                <c:pt idx="216">
                  <c:v>16</c:v>
                </c:pt>
                <c:pt idx="217">
                  <c:v>14</c:v>
                </c:pt>
                <c:pt idx="218">
                  <c:v>13</c:v>
                </c:pt>
                <c:pt idx="219">
                  <c:v>14</c:v>
                </c:pt>
                <c:pt idx="220">
                  <c:v>13</c:v>
                </c:pt>
                <c:pt idx="221">
                  <c:v>14</c:v>
                </c:pt>
                <c:pt idx="222">
                  <c:v>14</c:v>
                </c:pt>
                <c:pt idx="223">
                  <c:v>16</c:v>
                </c:pt>
                <c:pt idx="224">
                  <c:v>15</c:v>
                </c:pt>
                <c:pt idx="225">
                  <c:v>13</c:v>
                </c:pt>
                <c:pt idx="226">
                  <c:v>12</c:v>
                </c:pt>
                <c:pt idx="227">
                  <c:v>15</c:v>
                </c:pt>
                <c:pt idx="228">
                  <c:v>17</c:v>
                </c:pt>
                <c:pt idx="229">
                  <c:v>16</c:v>
                </c:pt>
                <c:pt idx="230">
                  <c:v>12</c:v>
                </c:pt>
                <c:pt idx="231">
                  <c:v>7</c:v>
                </c:pt>
                <c:pt idx="232">
                  <c:v>4</c:v>
                </c:pt>
                <c:pt idx="233">
                  <c:v>9</c:v>
                </c:pt>
                <c:pt idx="234">
                  <c:v>10</c:v>
                </c:pt>
                <c:pt idx="235">
                  <c:v>7</c:v>
                </c:pt>
                <c:pt idx="236">
                  <c:v>8</c:v>
                </c:pt>
                <c:pt idx="237">
                  <c:v>8</c:v>
                </c:pt>
                <c:pt idx="238">
                  <c:v>7</c:v>
                </c:pt>
                <c:pt idx="239">
                  <c:v>5</c:v>
                </c:pt>
                <c:pt idx="240">
                  <c:v>4</c:v>
                </c:pt>
                <c:pt idx="241">
                  <c:v>7</c:v>
                </c:pt>
                <c:pt idx="242">
                  <c:v>5</c:v>
                </c:pt>
                <c:pt idx="243">
                  <c:v>8</c:v>
                </c:pt>
                <c:pt idx="244">
                  <c:v>9</c:v>
                </c:pt>
                <c:pt idx="245">
                  <c:v>4</c:v>
                </c:pt>
                <c:pt idx="246">
                  <c:v>8</c:v>
                </c:pt>
                <c:pt idx="247">
                  <c:v>11</c:v>
                </c:pt>
                <c:pt idx="248">
                  <c:v>9</c:v>
                </c:pt>
                <c:pt idx="249">
                  <c:v>10</c:v>
                </c:pt>
                <c:pt idx="250">
                  <c:v>11</c:v>
                </c:pt>
                <c:pt idx="251">
                  <c:v>9</c:v>
                </c:pt>
                <c:pt idx="252">
                  <c:v>13</c:v>
                </c:pt>
                <c:pt idx="253">
                  <c:v>15</c:v>
                </c:pt>
                <c:pt idx="254">
                  <c:v>12</c:v>
                </c:pt>
                <c:pt idx="255">
                  <c:v>15</c:v>
                </c:pt>
                <c:pt idx="256">
                  <c:v>13</c:v>
                </c:pt>
                <c:pt idx="257">
                  <c:v>8</c:v>
                </c:pt>
                <c:pt idx="258">
                  <c:v>10</c:v>
                </c:pt>
                <c:pt idx="259">
                  <c:v>11</c:v>
                </c:pt>
                <c:pt idx="260">
                  <c:v>10</c:v>
                </c:pt>
                <c:pt idx="261">
                  <c:v>10</c:v>
                </c:pt>
                <c:pt idx="262">
                  <c:v>10</c:v>
                </c:pt>
                <c:pt idx="263">
                  <c:v>8</c:v>
                </c:pt>
                <c:pt idx="264">
                  <c:v>8</c:v>
                </c:pt>
                <c:pt idx="265">
                  <c:v>8</c:v>
                </c:pt>
                <c:pt idx="266">
                  <c:v>9</c:v>
                </c:pt>
                <c:pt idx="267">
                  <c:v>12</c:v>
                </c:pt>
                <c:pt idx="268">
                  <c:v>9</c:v>
                </c:pt>
                <c:pt idx="269">
                  <c:v>10</c:v>
                </c:pt>
                <c:pt idx="270">
                  <c:v>10</c:v>
                </c:pt>
                <c:pt idx="271">
                  <c:v>9</c:v>
                </c:pt>
                <c:pt idx="272">
                  <c:v>9</c:v>
                </c:pt>
                <c:pt idx="273">
                  <c:v>9</c:v>
                </c:pt>
                <c:pt idx="274">
                  <c:v>9</c:v>
                </c:pt>
                <c:pt idx="275">
                  <c:v>11</c:v>
                </c:pt>
                <c:pt idx="276">
                  <c:v>10</c:v>
                </c:pt>
                <c:pt idx="277">
                  <c:v>14</c:v>
                </c:pt>
                <c:pt idx="278">
                  <c:v>15</c:v>
                </c:pt>
                <c:pt idx="279">
                  <c:v>13</c:v>
                </c:pt>
                <c:pt idx="280">
                  <c:v>14</c:v>
                </c:pt>
                <c:pt idx="281">
                  <c:v>15</c:v>
                </c:pt>
                <c:pt idx="282">
                  <c:v>14</c:v>
                </c:pt>
                <c:pt idx="283">
                  <c:v>13</c:v>
                </c:pt>
                <c:pt idx="284">
                  <c:v>16</c:v>
                </c:pt>
                <c:pt idx="285">
                  <c:v>10</c:v>
                </c:pt>
                <c:pt idx="286">
                  <c:v>9</c:v>
                </c:pt>
                <c:pt idx="287">
                  <c:v>9</c:v>
                </c:pt>
                <c:pt idx="288">
                  <c:v>9</c:v>
                </c:pt>
                <c:pt idx="289">
                  <c:v>10</c:v>
                </c:pt>
                <c:pt idx="290">
                  <c:v>12</c:v>
                </c:pt>
                <c:pt idx="291">
                  <c:v>5</c:v>
                </c:pt>
                <c:pt idx="292">
                  <c:v>9</c:v>
                </c:pt>
                <c:pt idx="293">
                  <c:v>9</c:v>
                </c:pt>
                <c:pt idx="294">
                  <c:v>9</c:v>
                </c:pt>
                <c:pt idx="295">
                  <c:v>9</c:v>
                </c:pt>
                <c:pt idx="296">
                  <c:v>8</c:v>
                </c:pt>
                <c:pt idx="297">
                  <c:v>8</c:v>
                </c:pt>
                <c:pt idx="298">
                  <c:v>7</c:v>
                </c:pt>
                <c:pt idx="299">
                  <c:v>11</c:v>
                </c:pt>
                <c:pt idx="300">
                  <c:v>10</c:v>
                </c:pt>
                <c:pt idx="301">
                  <c:v>9</c:v>
                </c:pt>
                <c:pt idx="302">
                  <c:v>8</c:v>
                </c:pt>
                <c:pt idx="303">
                  <c:v>7</c:v>
                </c:pt>
                <c:pt idx="304">
                  <c:v>8</c:v>
                </c:pt>
                <c:pt idx="305">
                  <c:v>8</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10</c:v>
                </c:pt>
                <c:pt idx="320">
                  <c:v>9</c:v>
                </c:pt>
                <c:pt idx="321">
                  <c:v>13</c:v>
                </c:pt>
                <c:pt idx="322">
                  <c:v>15</c:v>
                </c:pt>
                <c:pt idx="323">
                  <c:v>14</c:v>
                </c:pt>
                <c:pt idx="324">
                  <c:v>12</c:v>
                </c:pt>
                <c:pt idx="325">
                  <c:v>16</c:v>
                </c:pt>
                <c:pt idx="326">
                  <c:v>13</c:v>
                </c:pt>
                <c:pt idx="327">
                  <c:v>11</c:v>
                </c:pt>
                <c:pt idx="328">
                  <c:v>6</c:v>
                </c:pt>
                <c:pt idx="329">
                  <c:v>8</c:v>
                </c:pt>
                <c:pt idx="330">
                  <c:v>6</c:v>
                </c:pt>
                <c:pt idx="331">
                  <c:v>6</c:v>
                </c:pt>
                <c:pt idx="332">
                  <c:v>7</c:v>
                </c:pt>
                <c:pt idx="333">
                  <c:v>8</c:v>
                </c:pt>
                <c:pt idx="334">
                  <c:v>11</c:v>
                </c:pt>
                <c:pt idx="335">
                  <c:v>11</c:v>
                </c:pt>
                <c:pt idx="336">
                  <c:v>13</c:v>
                </c:pt>
                <c:pt idx="337">
                  <c:v>13</c:v>
                </c:pt>
                <c:pt idx="338">
                  <c:v>11</c:v>
                </c:pt>
                <c:pt idx="339">
                  <c:v>12</c:v>
                </c:pt>
                <c:pt idx="340">
                  <c:v>12</c:v>
                </c:pt>
                <c:pt idx="341">
                  <c:v>14</c:v>
                </c:pt>
                <c:pt idx="342">
                  <c:v>10</c:v>
                </c:pt>
                <c:pt idx="343">
                  <c:v>7</c:v>
                </c:pt>
                <c:pt idx="344">
                  <c:v>6</c:v>
                </c:pt>
                <c:pt idx="345">
                  <c:v>8</c:v>
                </c:pt>
                <c:pt idx="346">
                  <c:v>7</c:v>
                </c:pt>
                <c:pt idx="347">
                  <c:v>6</c:v>
                </c:pt>
                <c:pt idx="348">
                  <c:v>9</c:v>
                </c:pt>
                <c:pt idx="349">
                  <c:v>8</c:v>
                </c:pt>
                <c:pt idx="350">
                  <c:v>5</c:v>
                </c:pt>
                <c:pt idx="351">
                  <c:v>4</c:v>
                </c:pt>
                <c:pt idx="352">
                  <c:v>5</c:v>
                </c:pt>
                <c:pt idx="353">
                  <c:v>5</c:v>
                </c:pt>
                <c:pt idx="354">
                  <c:v>11</c:v>
                </c:pt>
                <c:pt idx="355">
                  <c:v>10</c:v>
                </c:pt>
                <c:pt idx="356">
                  <c:v>12</c:v>
                </c:pt>
                <c:pt idx="357">
                  <c:v>12</c:v>
                </c:pt>
                <c:pt idx="358">
                  <c:v>10</c:v>
                </c:pt>
                <c:pt idx="359">
                  <c:v>7</c:v>
                </c:pt>
                <c:pt idx="360">
                  <c:v>6</c:v>
                </c:pt>
                <c:pt idx="361">
                  <c:v>7</c:v>
                </c:pt>
                <c:pt idx="362">
                  <c:v>5</c:v>
                </c:pt>
                <c:pt idx="363">
                  <c:v>6</c:v>
                </c:pt>
                <c:pt idx="364">
                  <c:v>5</c:v>
                </c:pt>
                <c:pt idx="365">
                  <c:v>6</c:v>
                </c:pt>
                <c:pt idx="366">
                  <c:v>5</c:v>
                </c:pt>
                <c:pt idx="367">
                  <c:v>7</c:v>
                </c:pt>
                <c:pt idx="368">
                  <c:v>5</c:v>
                </c:pt>
                <c:pt idx="369">
                  <c:v>3</c:v>
                </c:pt>
              </c:numCache>
            </c:numRef>
          </c:val>
          <c:extLst>
            <c:ext xmlns:c16="http://schemas.microsoft.com/office/drawing/2014/chart" uri="{C3380CC4-5D6E-409C-BE32-E72D297353CC}">
              <c16:uniqueId val="{0000000B-D8CA-4CE3-B9CB-3A110E8322E5}"/>
            </c:ext>
          </c:extLst>
        </c:ser>
        <c:ser>
          <c:idx val="6"/>
          <c:order val="17"/>
          <c:tx>
            <c:strRef>
              <c:f>'COVID Occupied Beds'!$A$22</c:f>
              <c:strCache>
                <c:ptCount val="1"/>
                <c:pt idx="0">
                  <c:v>Ward 42 (Covid Assessment)</c:v>
                </c:pt>
              </c:strCache>
            </c:strRef>
          </c:tx>
          <c:spPr>
            <a:solidFill>
              <a:schemeClr val="accent6">
                <a:lumMod val="40000"/>
                <a:lumOff val="60000"/>
              </a:schemeClr>
            </a:solidFill>
            <a:ln>
              <a:noFill/>
            </a:ln>
          </c:spPr>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Beds'!$C$22:$NV$22</c:f>
              <c:numCache>
                <c:formatCode>###0</c:formatCode>
                <c:ptCount val="370"/>
                <c:pt idx="0">
                  <c:v>11</c:v>
                </c:pt>
                <c:pt idx="1">
                  <c:v>4</c:v>
                </c:pt>
                <c:pt idx="2">
                  <c:v>9</c:v>
                </c:pt>
                <c:pt idx="3">
                  <c:v>9</c:v>
                </c:pt>
                <c:pt idx="4">
                  <c:v>5</c:v>
                </c:pt>
                <c:pt idx="5">
                  <c:v>12</c:v>
                </c:pt>
                <c:pt idx="6">
                  <c:v>14</c:v>
                </c:pt>
                <c:pt idx="7">
                  <c:v>10</c:v>
                </c:pt>
                <c:pt idx="8">
                  <c:v>13</c:v>
                </c:pt>
                <c:pt idx="9">
                  <c:v>8</c:v>
                </c:pt>
                <c:pt idx="10">
                  <c:v>14</c:v>
                </c:pt>
                <c:pt idx="11">
                  <c:v>13</c:v>
                </c:pt>
                <c:pt idx="12">
                  <c:v>13</c:v>
                </c:pt>
                <c:pt idx="13">
                  <c:v>10</c:v>
                </c:pt>
                <c:pt idx="14">
                  <c:v>13</c:v>
                </c:pt>
                <c:pt idx="15">
                  <c:v>11</c:v>
                </c:pt>
                <c:pt idx="16">
                  <c:v>10</c:v>
                </c:pt>
                <c:pt idx="17">
                  <c:v>10</c:v>
                </c:pt>
                <c:pt idx="18">
                  <c:v>12</c:v>
                </c:pt>
                <c:pt idx="19">
                  <c:v>13</c:v>
                </c:pt>
                <c:pt idx="20">
                  <c:v>8</c:v>
                </c:pt>
                <c:pt idx="21">
                  <c:v>11</c:v>
                </c:pt>
                <c:pt idx="22">
                  <c:v>9</c:v>
                </c:pt>
                <c:pt idx="23">
                  <c:v>13</c:v>
                </c:pt>
                <c:pt idx="24">
                  <c:v>12</c:v>
                </c:pt>
                <c:pt idx="25">
                  <c:v>5</c:v>
                </c:pt>
                <c:pt idx="26">
                  <c:v>5</c:v>
                </c:pt>
                <c:pt idx="27">
                  <c:v>5</c:v>
                </c:pt>
                <c:pt idx="28">
                  <c:v>10</c:v>
                </c:pt>
                <c:pt idx="29">
                  <c:v>6</c:v>
                </c:pt>
                <c:pt idx="30">
                  <c:v>8</c:v>
                </c:pt>
                <c:pt idx="31">
                  <c:v>5</c:v>
                </c:pt>
                <c:pt idx="32">
                  <c:v>9</c:v>
                </c:pt>
                <c:pt idx="33">
                  <c:v>9</c:v>
                </c:pt>
                <c:pt idx="34">
                  <c:v>11</c:v>
                </c:pt>
                <c:pt idx="35">
                  <c:v>9</c:v>
                </c:pt>
                <c:pt idx="36">
                  <c:v>6</c:v>
                </c:pt>
                <c:pt idx="37">
                  <c:v>14</c:v>
                </c:pt>
                <c:pt idx="38">
                  <c:v>8</c:v>
                </c:pt>
                <c:pt idx="39">
                  <c:v>4</c:v>
                </c:pt>
                <c:pt idx="40">
                  <c:v>2</c:v>
                </c:pt>
                <c:pt idx="41">
                  <c:v>5</c:v>
                </c:pt>
                <c:pt idx="42">
                  <c:v>9</c:v>
                </c:pt>
                <c:pt idx="43">
                  <c:v>5</c:v>
                </c:pt>
                <c:pt idx="44">
                  <c:v>9</c:v>
                </c:pt>
                <c:pt idx="45">
                  <c:v>10</c:v>
                </c:pt>
                <c:pt idx="46">
                  <c:v>7</c:v>
                </c:pt>
                <c:pt idx="47">
                  <c:v>10</c:v>
                </c:pt>
                <c:pt idx="48">
                  <c:v>4</c:v>
                </c:pt>
                <c:pt idx="49">
                  <c:v>9</c:v>
                </c:pt>
                <c:pt idx="50">
                  <c:v>10</c:v>
                </c:pt>
                <c:pt idx="51">
                  <c:v>11</c:v>
                </c:pt>
                <c:pt idx="52">
                  <c:v>8</c:v>
                </c:pt>
                <c:pt idx="53">
                  <c:v>10</c:v>
                </c:pt>
                <c:pt idx="54">
                  <c:v>7</c:v>
                </c:pt>
                <c:pt idx="55">
                  <c:v>3</c:v>
                </c:pt>
                <c:pt idx="56">
                  <c:v>7</c:v>
                </c:pt>
                <c:pt idx="57">
                  <c:v>4</c:v>
                </c:pt>
                <c:pt idx="58">
                  <c:v>6</c:v>
                </c:pt>
                <c:pt idx="59">
                  <c:v>7</c:v>
                </c:pt>
                <c:pt idx="60">
                  <c:v>4</c:v>
                </c:pt>
                <c:pt idx="61">
                  <c:v>4</c:v>
                </c:pt>
                <c:pt idx="62">
                  <c:v>6</c:v>
                </c:pt>
                <c:pt idx="63">
                  <c:v>5</c:v>
                </c:pt>
                <c:pt idx="64">
                  <c:v>9</c:v>
                </c:pt>
                <c:pt idx="65">
                  <c:v>11</c:v>
                </c:pt>
                <c:pt idx="66">
                  <c:v>8</c:v>
                </c:pt>
                <c:pt idx="67">
                  <c:v>4</c:v>
                </c:pt>
                <c:pt idx="68">
                  <c:v>5</c:v>
                </c:pt>
                <c:pt idx="69">
                  <c:v>5</c:v>
                </c:pt>
                <c:pt idx="70">
                  <c:v>6</c:v>
                </c:pt>
                <c:pt idx="71">
                  <c:v>5</c:v>
                </c:pt>
                <c:pt idx="72">
                  <c:v>2</c:v>
                </c:pt>
                <c:pt idx="73">
                  <c:v>8</c:v>
                </c:pt>
                <c:pt idx="74">
                  <c:v>4</c:v>
                </c:pt>
                <c:pt idx="75">
                  <c:v>7</c:v>
                </c:pt>
                <c:pt idx="76">
                  <c:v>5</c:v>
                </c:pt>
                <c:pt idx="77">
                  <c:v>9</c:v>
                </c:pt>
                <c:pt idx="78">
                  <c:v>7</c:v>
                </c:pt>
                <c:pt idx="79">
                  <c:v>7</c:v>
                </c:pt>
                <c:pt idx="80">
                  <c:v>5</c:v>
                </c:pt>
                <c:pt idx="81">
                  <c:v>3</c:v>
                </c:pt>
                <c:pt idx="82">
                  <c:v>6</c:v>
                </c:pt>
                <c:pt idx="83">
                  <c:v>7</c:v>
                </c:pt>
                <c:pt idx="84">
                  <c:v>6</c:v>
                </c:pt>
                <c:pt idx="85">
                  <c:v>7</c:v>
                </c:pt>
                <c:pt idx="86">
                  <c:v>6</c:v>
                </c:pt>
                <c:pt idx="87">
                  <c:v>5</c:v>
                </c:pt>
                <c:pt idx="88">
                  <c:v>7</c:v>
                </c:pt>
                <c:pt idx="89">
                  <c:v>10</c:v>
                </c:pt>
                <c:pt idx="90">
                  <c:v>3</c:v>
                </c:pt>
                <c:pt idx="91">
                  <c:v>5</c:v>
                </c:pt>
                <c:pt idx="92">
                  <c:v>4</c:v>
                </c:pt>
                <c:pt idx="93">
                  <c:v>2</c:v>
                </c:pt>
                <c:pt idx="94">
                  <c:v>12</c:v>
                </c:pt>
                <c:pt idx="95">
                  <c:v>7</c:v>
                </c:pt>
                <c:pt idx="96">
                  <c:v>8</c:v>
                </c:pt>
                <c:pt idx="97">
                  <c:v>8</c:v>
                </c:pt>
                <c:pt idx="98">
                  <c:v>4</c:v>
                </c:pt>
                <c:pt idx="99">
                  <c:v>6</c:v>
                </c:pt>
                <c:pt idx="100">
                  <c:v>3</c:v>
                </c:pt>
                <c:pt idx="101">
                  <c:v>12</c:v>
                </c:pt>
                <c:pt idx="102">
                  <c:v>5</c:v>
                </c:pt>
                <c:pt idx="103">
                  <c:v>5</c:v>
                </c:pt>
                <c:pt idx="104">
                  <c:v>7</c:v>
                </c:pt>
                <c:pt idx="105">
                  <c:v>6</c:v>
                </c:pt>
                <c:pt idx="106">
                  <c:v>6</c:v>
                </c:pt>
                <c:pt idx="107">
                  <c:v>8</c:v>
                </c:pt>
                <c:pt idx="108">
                  <c:v>4</c:v>
                </c:pt>
                <c:pt idx="109">
                  <c:v>2</c:v>
                </c:pt>
                <c:pt idx="110">
                  <c:v>11</c:v>
                </c:pt>
                <c:pt idx="111">
                  <c:v>5</c:v>
                </c:pt>
                <c:pt idx="112">
                  <c:v>4</c:v>
                </c:pt>
                <c:pt idx="113">
                  <c:v>5</c:v>
                </c:pt>
                <c:pt idx="114">
                  <c:v>4</c:v>
                </c:pt>
                <c:pt idx="115">
                  <c:v>3</c:v>
                </c:pt>
                <c:pt idx="116">
                  <c:v>7</c:v>
                </c:pt>
                <c:pt idx="117">
                  <c:v>6</c:v>
                </c:pt>
                <c:pt idx="118">
                  <c:v>5</c:v>
                </c:pt>
                <c:pt idx="119">
                  <c:v>6</c:v>
                </c:pt>
                <c:pt idx="120">
                  <c:v>3</c:v>
                </c:pt>
                <c:pt idx="121">
                  <c:v>6</c:v>
                </c:pt>
                <c:pt idx="122">
                  <c:v>3</c:v>
                </c:pt>
                <c:pt idx="123">
                  <c:v>5</c:v>
                </c:pt>
                <c:pt idx="124">
                  <c:v>8</c:v>
                </c:pt>
                <c:pt idx="125">
                  <c:v>4</c:v>
                </c:pt>
                <c:pt idx="126">
                  <c:v>7</c:v>
                </c:pt>
                <c:pt idx="127">
                  <c:v>10</c:v>
                </c:pt>
                <c:pt idx="128">
                  <c:v>7</c:v>
                </c:pt>
                <c:pt idx="129">
                  <c:v>5</c:v>
                </c:pt>
                <c:pt idx="130">
                  <c:v>4</c:v>
                </c:pt>
                <c:pt idx="131">
                  <c:v>6</c:v>
                </c:pt>
                <c:pt idx="132">
                  <c:v>6</c:v>
                </c:pt>
                <c:pt idx="133">
                  <c:v>5</c:v>
                </c:pt>
                <c:pt idx="134">
                  <c:v>4</c:v>
                </c:pt>
                <c:pt idx="135">
                  <c:v>9</c:v>
                </c:pt>
                <c:pt idx="136">
                  <c:v>7</c:v>
                </c:pt>
                <c:pt idx="137">
                  <c:v>8</c:v>
                </c:pt>
                <c:pt idx="138">
                  <c:v>5</c:v>
                </c:pt>
                <c:pt idx="139">
                  <c:v>3</c:v>
                </c:pt>
                <c:pt idx="140">
                  <c:v>6</c:v>
                </c:pt>
                <c:pt idx="141">
                  <c:v>5</c:v>
                </c:pt>
                <c:pt idx="142">
                  <c:v>4</c:v>
                </c:pt>
                <c:pt idx="143">
                  <c:v>6</c:v>
                </c:pt>
                <c:pt idx="144">
                  <c:v>2</c:v>
                </c:pt>
                <c:pt idx="145">
                  <c:v>9</c:v>
                </c:pt>
                <c:pt idx="146">
                  <c:v>6</c:v>
                </c:pt>
                <c:pt idx="147">
                  <c:v>9</c:v>
                </c:pt>
                <c:pt idx="148">
                  <c:v>8</c:v>
                </c:pt>
                <c:pt idx="149">
                  <c:v>11</c:v>
                </c:pt>
                <c:pt idx="150">
                  <c:v>12</c:v>
                </c:pt>
                <c:pt idx="151">
                  <c:v>8</c:v>
                </c:pt>
                <c:pt idx="152">
                  <c:v>5</c:v>
                </c:pt>
                <c:pt idx="153">
                  <c:v>5</c:v>
                </c:pt>
                <c:pt idx="154">
                  <c:v>2</c:v>
                </c:pt>
                <c:pt idx="155">
                  <c:v>2</c:v>
                </c:pt>
                <c:pt idx="156">
                  <c:v>1</c:v>
                </c:pt>
                <c:pt idx="157">
                  <c:v>7</c:v>
                </c:pt>
                <c:pt idx="158">
                  <c:v>6</c:v>
                </c:pt>
                <c:pt idx="159">
                  <c:v>7</c:v>
                </c:pt>
                <c:pt idx="160">
                  <c:v>4</c:v>
                </c:pt>
                <c:pt idx="161">
                  <c:v>4</c:v>
                </c:pt>
                <c:pt idx="162">
                  <c:v>4</c:v>
                </c:pt>
                <c:pt idx="163">
                  <c:v>4</c:v>
                </c:pt>
                <c:pt idx="164">
                  <c:v>6</c:v>
                </c:pt>
                <c:pt idx="165">
                  <c:v>4</c:v>
                </c:pt>
                <c:pt idx="166">
                  <c:v>7</c:v>
                </c:pt>
                <c:pt idx="167">
                  <c:v>7</c:v>
                </c:pt>
                <c:pt idx="168">
                  <c:v>11</c:v>
                </c:pt>
                <c:pt idx="169">
                  <c:v>7</c:v>
                </c:pt>
                <c:pt idx="170">
                  <c:v>5</c:v>
                </c:pt>
                <c:pt idx="171">
                  <c:v>5</c:v>
                </c:pt>
                <c:pt idx="172">
                  <c:v>3</c:v>
                </c:pt>
                <c:pt idx="173">
                  <c:v>10</c:v>
                </c:pt>
                <c:pt idx="174">
                  <c:v>8</c:v>
                </c:pt>
                <c:pt idx="175">
                  <c:v>12</c:v>
                </c:pt>
                <c:pt idx="176">
                  <c:v>6</c:v>
                </c:pt>
                <c:pt idx="177">
                  <c:v>6</c:v>
                </c:pt>
                <c:pt idx="178">
                  <c:v>6</c:v>
                </c:pt>
                <c:pt idx="179">
                  <c:v>12</c:v>
                </c:pt>
                <c:pt idx="180">
                  <c:v>12</c:v>
                </c:pt>
                <c:pt idx="181">
                  <c:v>10</c:v>
                </c:pt>
                <c:pt idx="182">
                  <c:v>8</c:v>
                </c:pt>
                <c:pt idx="183">
                  <c:v>5</c:v>
                </c:pt>
                <c:pt idx="184">
                  <c:v>10</c:v>
                </c:pt>
                <c:pt idx="185">
                  <c:v>11</c:v>
                </c:pt>
                <c:pt idx="186">
                  <c:v>7</c:v>
                </c:pt>
                <c:pt idx="187">
                  <c:v>6</c:v>
                </c:pt>
                <c:pt idx="188">
                  <c:v>12</c:v>
                </c:pt>
                <c:pt idx="189">
                  <c:v>6</c:v>
                </c:pt>
                <c:pt idx="190">
                  <c:v>8</c:v>
                </c:pt>
                <c:pt idx="191">
                  <c:v>9</c:v>
                </c:pt>
                <c:pt idx="192">
                  <c:v>8</c:v>
                </c:pt>
                <c:pt idx="193">
                  <c:v>8</c:v>
                </c:pt>
                <c:pt idx="194">
                  <c:v>6</c:v>
                </c:pt>
                <c:pt idx="195">
                  <c:v>10</c:v>
                </c:pt>
                <c:pt idx="196">
                  <c:v>9</c:v>
                </c:pt>
                <c:pt idx="197">
                  <c:v>10</c:v>
                </c:pt>
                <c:pt idx="198">
                  <c:v>7</c:v>
                </c:pt>
                <c:pt idx="199">
                  <c:v>11</c:v>
                </c:pt>
                <c:pt idx="200">
                  <c:v>7</c:v>
                </c:pt>
                <c:pt idx="201">
                  <c:v>6</c:v>
                </c:pt>
                <c:pt idx="202">
                  <c:v>6</c:v>
                </c:pt>
                <c:pt idx="203">
                  <c:v>9</c:v>
                </c:pt>
                <c:pt idx="204">
                  <c:v>6</c:v>
                </c:pt>
                <c:pt idx="205">
                  <c:v>10</c:v>
                </c:pt>
                <c:pt idx="206">
                  <c:v>11</c:v>
                </c:pt>
                <c:pt idx="207">
                  <c:v>8</c:v>
                </c:pt>
                <c:pt idx="208">
                  <c:v>9</c:v>
                </c:pt>
                <c:pt idx="209">
                  <c:v>9</c:v>
                </c:pt>
                <c:pt idx="210">
                  <c:v>9</c:v>
                </c:pt>
                <c:pt idx="211">
                  <c:v>10</c:v>
                </c:pt>
                <c:pt idx="212">
                  <c:v>9</c:v>
                </c:pt>
                <c:pt idx="213">
                  <c:v>11</c:v>
                </c:pt>
                <c:pt idx="214">
                  <c:v>7</c:v>
                </c:pt>
                <c:pt idx="215">
                  <c:v>9</c:v>
                </c:pt>
                <c:pt idx="216">
                  <c:v>5</c:v>
                </c:pt>
                <c:pt idx="217">
                  <c:v>10</c:v>
                </c:pt>
                <c:pt idx="218">
                  <c:v>4</c:v>
                </c:pt>
                <c:pt idx="219">
                  <c:v>10</c:v>
                </c:pt>
                <c:pt idx="220">
                  <c:v>12</c:v>
                </c:pt>
                <c:pt idx="221">
                  <c:v>13</c:v>
                </c:pt>
                <c:pt idx="222">
                  <c:v>10</c:v>
                </c:pt>
                <c:pt idx="223">
                  <c:v>14</c:v>
                </c:pt>
                <c:pt idx="224">
                  <c:v>10</c:v>
                </c:pt>
                <c:pt idx="225">
                  <c:v>15</c:v>
                </c:pt>
                <c:pt idx="226">
                  <c:v>13</c:v>
                </c:pt>
                <c:pt idx="227">
                  <c:v>12</c:v>
                </c:pt>
                <c:pt idx="228">
                  <c:v>10</c:v>
                </c:pt>
                <c:pt idx="229">
                  <c:v>10</c:v>
                </c:pt>
                <c:pt idx="230">
                  <c:v>8</c:v>
                </c:pt>
                <c:pt idx="231">
                  <c:v>11</c:v>
                </c:pt>
                <c:pt idx="232">
                  <c:v>10</c:v>
                </c:pt>
                <c:pt idx="233">
                  <c:v>10</c:v>
                </c:pt>
                <c:pt idx="234">
                  <c:v>12</c:v>
                </c:pt>
                <c:pt idx="235">
                  <c:v>11</c:v>
                </c:pt>
                <c:pt idx="236">
                  <c:v>6</c:v>
                </c:pt>
                <c:pt idx="237">
                  <c:v>7</c:v>
                </c:pt>
                <c:pt idx="238">
                  <c:v>7</c:v>
                </c:pt>
                <c:pt idx="239">
                  <c:v>6</c:v>
                </c:pt>
                <c:pt idx="240">
                  <c:v>6</c:v>
                </c:pt>
                <c:pt idx="241">
                  <c:v>11</c:v>
                </c:pt>
                <c:pt idx="242">
                  <c:v>11</c:v>
                </c:pt>
                <c:pt idx="243">
                  <c:v>8</c:v>
                </c:pt>
                <c:pt idx="244">
                  <c:v>8</c:v>
                </c:pt>
                <c:pt idx="245">
                  <c:v>11</c:v>
                </c:pt>
                <c:pt idx="246">
                  <c:v>10</c:v>
                </c:pt>
                <c:pt idx="247">
                  <c:v>8</c:v>
                </c:pt>
                <c:pt idx="248">
                  <c:v>8</c:v>
                </c:pt>
                <c:pt idx="249">
                  <c:v>9</c:v>
                </c:pt>
                <c:pt idx="250">
                  <c:v>14</c:v>
                </c:pt>
                <c:pt idx="251">
                  <c:v>10</c:v>
                </c:pt>
                <c:pt idx="252">
                  <c:v>12</c:v>
                </c:pt>
                <c:pt idx="253">
                  <c:v>11</c:v>
                </c:pt>
                <c:pt idx="254">
                  <c:v>12</c:v>
                </c:pt>
                <c:pt idx="255">
                  <c:v>11</c:v>
                </c:pt>
                <c:pt idx="256">
                  <c:v>8</c:v>
                </c:pt>
                <c:pt idx="257">
                  <c:v>14</c:v>
                </c:pt>
                <c:pt idx="258">
                  <c:v>13</c:v>
                </c:pt>
                <c:pt idx="259">
                  <c:v>5</c:v>
                </c:pt>
                <c:pt idx="260">
                  <c:v>11</c:v>
                </c:pt>
                <c:pt idx="261">
                  <c:v>8</c:v>
                </c:pt>
                <c:pt idx="262">
                  <c:v>6</c:v>
                </c:pt>
                <c:pt idx="263">
                  <c:v>9</c:v>
                </c:pt>
                <c:pt idx="264">
                  <c:v>9</c:v>
                </c:pt>
                <c:pt idx="265">
                  <c:v>6</c:v>
                </c:pt>
                <c:pt idx="266">
                  <c:v>6</c:v>
                </c:pt>
                <c:pt idx="267">
                  <c:v>4</c:v>
                </c:pt>
                <c:pt idx="268">
                  <c:v>8</c:v>
                </c:pt>
                <c:pt idx="269">
                  <c:v>13</c:v>
                </c:pt>
                <c:pt idx="270">
                  <c:v>10</c:v>
                </c:pt>
                <c:pt idx="271">
                  <c:v>7</c:v>
                </c:pt>
                <c:pt idx="272">
                  <c:v>5</c:v>
                </c:pt>
                <c:pt idx="273">
                  <c:v>10</c:v>
                </c:pt>
                <c:pt idx="274">
                  <c:v>9</c:v>
                </c:pt>
                <c:pt idx="275">
                  <c:v>7</c:v>
                </c:pt>
                <c:pt idx="276">
                  <c:v>12</c:v>
                </c:pt>
                <c:pt idx="277">
                  <c:v>10</c:v>
                </c:pt>
                <c:pt idx="278">
                  <c:v>7</c:v>
                </c:pt>
                <c:pt idx="279">
                  <c:v>3</c:v>
                </c:pt>
                <c:pt idx="280">
                  <c:v>7</c:v>
                </c:pt>
                <c:pt idx="281">
                  <c:v>7</c:v>
                </c:pt>
                <c:pt idx="282">
                  <c:v>7</c:v>
                </c:pt>
                <c:pt idx="283">
                  <c:v>6</c:v>
                </c:pt>
                <c:pt idx="284">
                  <c:v>5</c:v>
                </c:pt>
                <c:pt idx="285">
                  <c:v>6</c:v>
                </c:pt>
                <c:pt idx="286">
                  <c:v>6</c:v>
                </c:pt>
                <c:pt idx="287">
                  <c:v>7</c:v>
                </c:pt>
                <c:pt idx="288">
                  <c:v>7</c:v>
                </c:pt>
                <c:pt idx="289">
                  <c:v>8</c:v>
                </c:pt>
                <c:pt idx="290">
                  <c:v>8</c:v>
                </c:pt>
                <c:pt idx="291">
                  <c:v>10</c:v>
                </c:pt>
                <c:pt idx="292">
                  <c:v>8</c:v>
                </c:pt>
                <c:pt idx="293">
                  <c:v>7</c:v>
                </c:pt>
                <c:pt idx="294">
                  <c:v>6</c:v>
                </c:pt>
                <c:pt idx="295">
                  <c:v>8</c:v>
                </c:pt>
                <c:pt idx="296">
                  <c:v>13</c:v>
                </c:pt>
                <c:pt idx="297">
                  <c:v>10</c:v>
                </c:pt>
                <c:pt idx="298">
                  <c:v>10</c:v>
                </c:pt>
                <c:pt idx="299">
                  <c:v>17</c:v>
                </c:pt>
                <c:pt idx="300">
                  <c:v>11</c:v>
                </c:pt>
                <c:pt idx="301">
                  <c:v>9</c:v>
                </c:pt>
                <c:pt idx="302">
                  <c:v>10</c:v>
                </c:pt>
                <c:pt idx="303">
                  <c:v>11</c:v>
                </c:pt>
                <c:pt idx="304">
                  <c:v>7</c:v>
                </c:pt>
                <c:pt idx="305">
                  <c:v>11</c:v>
                </c:pt>
                <c:pt idx="306">
                  <c:v>10</c:v>
                </c:pt>
                <c:pt idx="307">
                  <c:v>13</c:v>
                </c:pt>
                <c:pt idx="308">
                  <c:v>8</c:v>
                </c:pt>
                <c:pt idx="309">
                  <c:v>6</c:v>
                </c:pt>
                <c:pt idx="310">
                  <c:v>12</c:v>
                </c:pt>
                <c:pt idx="311">
                  <c:v>10</c:v>
                </c:pt>
                <c:pt idx="312">
                  <c:v>7</c:v>
                </c:pt>
                <c:pt idx="313">
                  <c:v>12</c:v>
                </c:pt>
                <c:pt idx="314">
                  <c:v>9</c:v>
                </c:pt>
                <c:pt idx="315">
                  <c:v>9</c:v>
                </c:pt>
                <c:pt idx="316">
                  <c:v>10</c:v>
                </c:pt>
                <c:pt idx="317">
                  <c:v>6</c:v>
                </c:pt>
                <c:pt idx="318">
                  <c:v>6</c:v>
                </c:pt>
                <c:pt idx="319">
                  <c:v>8</c:v>
                </c:pt>
                <c:pt idx="320">
                  <c:v>6</c:v>
                </c:pt>
                <c:pt idx="321">
                  <c:v>5</c:v>
                </c:pt>
                <c:pt idx="322">
                  <c:v>8</c:v>
                </c:pt>
                <c:pt idx="323">
                  <c:v>10</c:v>
                </c:pt>
                <c:pt idx="324">
                  <c:v>8</c:v>
                </c:pt>
                <c:pt idx="325">
                  <c:v>6</c:v>
                </c:pt>
                <c:pt idx="326">
                  <c:v>4</c:v>
                </c:pt>
                <c:pt idx="327">
                  <c:v>6</c:v>
                </c:pt>
                <c:pt idx="328">
                  <c:v>10</c:v>
                </c:pt>
                <c:pt idx="329">
                  <c:v>8</c:v>
                </c:pt>
                <c:pt idx="330">
                  <c:v>9</c:v>
                </c:pt>
                <c:pt idx="331">
                  <c:v>6</c:v>
                </c:pt>
                <c:pt idx="332">
                  <c:v>6</c:v>
                </c:pt>
                <c:pt idx="333">
                  <c:v>5</c:v>
                </c:pt>
                <c:pt idx="334">
                  <c:v>5</c:v>
                </c:pt>
                <c:pt idx="335">
                  <c:v>5</c:v>
                </c:pt>
                <c:pt idx="336">
                  <c:v>5</c:v>
                </c:pt>
                <c:pt idx="337">
                  <c:v>9</c:v>
                </c:pt>
                <c:pt idx="338">
                  <c:v>7</c:v>
                </c:pt>
                <c:pt idx="339">
                  <c:v>9</c:v>
                </c:pt>
                <c:pt idx="340">
                  <c:v>11</c:v>
                </c:pt>
                <c:pt idx="341">
                  <c:v>10</c:v>
                </c:pt>
                <c:pt idx="342">
                  <c:v>9</c:v>
                </c:pt>
                <c:pt idx="343">
                  <c:v>3</c:v>
                </c:pt>
                <c:pt idx="344">
                  <c:v>10</c:v>
                </c:pt>
                <c:pt idx="345">
                  <c:v>9</c:v>
                </c:pt>
                <c:pt idx="346">
                  <c:v>5</c:v>
                </c:pt>
                <c:pt idx="347">
                  <c:v>6</c:v>
                </c:pt>
                <c:pt idx="348">
                  <c:v>13</c:v>
                </c:pt>
                <c:pt idx="349">
                  <c:v>7</c:v>
                </c:pt>
                <c:pt idx="350">
                  <c:v>4</c:v>
                </c:pt>
                <c:pt idx="351">
                  <c:v>4</c:v>
                </c:pt>
                <c:pt idx="352">
                  <c:v>8</c:v>
                </c:pt>
                <c:pt idx="353">
                  <c:v>8</c:v>
                </c:pt>
                <c:pt idx="354">
                  <c:v>6</c:v>
                </c:pt>
                <c:pt idx="355">
                  <c:v>7</c:v>
                </c:pt>
                <c:pt idx="356">
                  <c:v>5</c:v>
                </c:pt>
                <c:pt idx="357">
                  <c:v>2</c:v>
                </c:pt>
                <c:pt idx="358">
                  <c:v>4</c:v>
                </c:pt>
                <c:pt idx="359">
                  <c:v>1</c:v>
                </c:pt>
                <c:pt idx="360">
                  <c:v>4</c:v>
                </c:pt>
                <c:pt idx="361">
                  <c:v>2</c:v>
                </c:pt>
                <c:pt idx="362">
                  <c:v>9</c:v>
                </c:pt>
                <c:pt idx="363">
                  <c:v>6</c:v>
                </c:pt>
                <c:pt idx="364">
                  <c:v>3</c:v>
                </c:pt>
                <c:pt idx="365">
                  <c:v>4</c:v>
                </c:pt>
                <c:pt idx="366">
                  <c:v>8</c:v>
                </c:pt>
                <c:pt idx="367">
                  <c:v>9</c:v>
                </c:pt>
                <c:pt idx="368">
                  <c:v>6</c:v>
                </c:pt>
                <c:pt idx="369">
                  <c:v>6</c:v>
                </c:pt>
              </c:numCache>
            </c:numRef>
          </c:val>
          <c:extLst>
            <c:ext xmlns:c16="http://schemas.microsoft.com/office/drawing/2014/chart" uri="{C3380CC4-5D6E-409C-BE32-E72D297353CC}">
              <c16:uniqueId val="{0000000C-D8CA-4CE3-B9CB-3A110E8322E5}"/>
            </c:ext>
          </c:extLst>
        </c:ser>
        <c:dLbls>
          <c:showLegendKey val="0"/>
          <c:showVal val="0"/>
          <c:showCatName val="0"/>
          <c:showSerName val="0"/>
          <c:showPercent val="0"/>
          <c:showBubbleSize val="0"/>
        </c:dLbls>
        <c:gapWidth val="150"/>
        <c:overlap val="100"/>
        <c:axId val="506314472"/>
        <c:axId val="506311728"/>
        <c:extLst>
          <c:ext xmlns:c15="http://schemas.microsoft.com/office/drawing/2012/chart" uri="{02D57815-91ED-43cb-92C2-25804820EDAC}">
            <c15:filteredBarSeries>
              <c15:ser>
                <c:idx val="2"/>
                <c:order val="0"/>
                <c:tx>
                  <c:strRef>
                    <c:extLst>
                      <c:ext uri="{02D57815-91ED-43cb-92C2-25804820EDAC}">
                        <c15:formulaRef>
                          <c15:sqref>'COVID Occupied Beds'!$A$5</c15:sqref>
                        </c15:formulaRef>
                      </c:ext>
                    </c:extLst>
                    <c:strCache>
                      <c:ptCount val="1"/>
                      <c:pt idx="0">
                        <c:v>COVID ICU</c:v>
                      </c:pt>
                    </c:strCache>
                  </c:strRef>
                </c:tx>
                <c:invertIfNegative val="0"/>
                <c:cat>
                  <c:numRef>
                    <c:extLst>
                      <c:ext uri="{02D57815-91ED-43cb-92C2-25804820EDAC}">
                        <c15:formulaRef>
                          <c15:sqref>'COVID Occupied Beds'!$C$1:$NV$1</c15:sqref>
                        </c15:formulaRef>
                      </c:ext>
                    </c:extLst>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extLst>
                      <c:ext uri="{02D57815-91ED-43cb-92C2-25804820EDAC}">
                        <c15:formulaRef>
                          <c15:sqref>'COVID Occupied Beds'!$C$5:$NV$5</c15:sqref>
                        </c15:formulaRef>
                      </c:ext>
                    </c:extLst>
                    <c:numCache>
                      <c:formatCode>@</c:formatCode>
                      <c:ptCount val="370"/>
                      <c:pt idx="0">
                        <c:v>0</c:v>
                      </c:pt>
                      <c:pt idx="1">
                        <c:v>0</c:v>
                      </c:pt>
                      <c:pt idx="2">
                        <c:v>0</c:v>
                      </c:pt>
                      <c:pt idx="3">
                        <c:v>0</c:v>
                      </c:pt>
                      <c:pt idx="4">
                        <c:v>0</c:v>
                      </c:pt>
                      <c:pt idx="5">
                        <c:v>0</c:v>
                      </c:pt>
                      <c:pt idx="6">
                        <c:v>0</c:v>
                      </c:pt>
                      <c:pt idx="7">
                        <c:v>0</c:v>
                      </c:pt>
                      <c:pt idx="8">
                        <c:v>0</c:v>
                      </c:pt>
                      <c:pt idx="9" formatCode="###0">
                        <c:v>1</c:v>
                      </c:pt>
                      <c:pt idx="10" formatCode="###0">
                        <c:v>4</c:v>
                      </c:pt>
                      <c:pt idx="11" formatCode="###0">
                        <c:v>4</c:v>
                      </c:pt>
                      <c:pt idx="12" formatCode="###0">
                        <c:v>4</c:v>
                      </c:pt>
                      <c:pt idx="13" formatCode="###0">
                        <c:v>5</c:v>
                      </c:pt>
                      <c:pt idx="14" formatCode="###0">
                        <c:v>4</c:v>
                      </c:pt>
                      <c:pt idx="15" formatCode="###0">
                        <c:v>5</c:v>
                      </c:pt>
                      <c:pt idx="16" formatCode="###0">
                        <c:v>4</c:v>
                      </c:pt>
                      <c:pt idx="17" formatCode="###0">
                        <c:v>6</c:v>
                      </c:pt>
                      <c:pt idx="18" formatCode="###0">
                        <c:v>7</c:v>
                      </c:pt>
                      <c:pt idx="19" formatCode="###0">
                        <c:v>8</c:v>
                      </c:pt>
                      <c:pt idx="20" formatCode="###0">
                        <c:v>6</c:v>
                      </c:pt>
                      <c:pt idx="21" formatCode="###0">
                        <c:v>5</c:v>
                      </c:pt>
                      <c:pt idx="22" formatCode="###0">
                        <c:v>5</c:v>
                      </c:pt>
                      <c:pt idx="23" formatCode="###0">
                        <c:v>5</c:v>
                      </c:pt>
                      <c:pt idx="24" formatCode="###0">
                        <c:v>5</c:v>
                      </c:pt>
                      <c:pt idx="25" formatCode="###0">
                        <c:v>5</c:v>
                      </c:pt>
                      <c:pt idx="26" formatCode="###0">
                        <c:v>7</c:v>
                      </c:pt>
                      <c:pt idx="27" formatCode="###0">
                        <c:v>8</c:v>
                      </c:pt>
                      <c:pt idx="28" formatCode="###0">
                        <c:v>8</c:v>
                      </c:pt>
                      <c:pt idx="29" formatCode="###0">
                        <c:v>8</c:v>
                      </c:pt>
                      <c:pt idx="30" formatCode="###0">
                        <c:v>8</c:v>
                      </c:pt>
                      <c:pt idx="31" formatCode="###0">
                        <c:v>7</c:v>
                      </c:pt>
                      <c:pt idx="32" formatCode="###0">
                        <c:v>6</c:v>
                      </c:pt>
                      <c:pt idx="33" formatCode="###0">
                        <c:v>6</c:v>
                      </c:pt>
                      <c:pt idx="34" formatCode="###0">
                        <c:v>6</c:v>
                      </c:pt>
                      <c:pt idx="35" formatCode="###0">
                        <c:v>7</c:v>
                      </c:pt>
                      <c:pt idx="36" formatCode="###0">
                        <c:v>6</c:v>
                      </c:pt>
                      <c:pt idx="37" formatCode="###0">
                        <c:v>8</c:v>
                      </c:pt>
                      <c:pt idx="38" formatCode="###0">
                        <c:v>7</c:v>
                      </c:pt>
                      <c:pt idx="39" formatCode="###0">
                        <c:v>6</c:v>
                      </c:pt>
                      <c:pt idx="40" formatCode="###0">
                        <c:v>6</c:v>
                      </c:pt>
                      <c:pt idx="41" formatCode="###0">
                        <c:v>6</c:v>
                      </c:pt>
                      <c:pt idx="42" formatCode="###0">
                        <c:v>5</c:v>
                      </c:pt>
                      <c:pt idx="43" formatCode="###0">
                        <c:v>3</c:v>
                      </c:pt>
                      <c:pt idx="44" formatCode="###0">
                        <c:v>3</c:v>
                      </c:pt>
                      <c:pt idx="45" formatCode="###0">
                        <c:v>2</c:v>
                      </c:pt>
                      <c:pt idx="46" formatCode="###0">
                        <c:v>2</c:v>
                      </c:pt>
                      <c:pt idx="47" formatCode="###0">
                        <c:v>2</c:v>
                      </c:pt>
                      <c:pt idx="48" formatCode="###0">
                        <c:v>2</c:v>
                      </c:pt>
                      <c:pt idx="49" formatCode="###0">
                        <c:v>2</c:v>
                      </c:pt>
                      <c:pt idx="50" formatCode="###0">
                        <c:v>2</c:v>
                      </c:pt>
                      <c:pt idx="51" formatCode="###0">
                        <c:v>2</c:v>
                      </c:pt>
                      <c:pt idx="52" formatCode="###0">
                        <c:v>2</c:v>
                      </c:pt>
                      <c:pt idx="53" formatCode="###0">
                        <c:v>3</c:v>
                      </c:pt>
                      <c:pt idx="54" formatCode="###0">
                        <c:v>3</c:v>
                      </c:pt>
                      <c:pt idx="55" formatCode="###0">
                        <c:v>3</c:v>
                      </c:pt>
                      <c:pt idx="56" formatCode="###0">
                        <c:v>2</c:v>
                      </c:pt>
                      <c:pt idx="57" formatCode="###0">
                        <c:v>2</c:v>
                      </c:pt>
                      <c:pt idx="58" formatCode="###0">
                        <c:v>2</c:v>
                      </c:pt>
                      <c:pt idx="59" formatCode="###0">
                        <c:v>1</c:v>
                      </c:pt>
                      <c:pt idx="60" formatCode="###0">
                        <c:v>1</c:v>
                      </c:pt>
                      <c:pt idx="61" formatCode="###0">
                        <c:v>1</c:v>
                      </c:pt>
                      <c:pt idx="62" formatCode="###0">
                        <c:v>1</c:v>
                      </c:pt>
                      <c:pt idx="63" formatCode="###0">
                        <c:v>1</c:v>
                      </c:pt>
                      <c:pt idx="64" formatCode="###0">
                        <c:v>1</c:v>
                      </c:pt>
                      <c:pt idx="65" formatCode="###0">
                        <c:v>1</c:v>
                      </c:pt>
                      <c:pt idx="66" formatCode="###0">
                        <c:v>1</c:v>
                      </c:pt>
                      <c:pt idx="67" formatCode="###0">
                        <c:v>1</c:v>
                      </c:pt>
                      <c:pt idx="68" formatCode="###0">
                        <c:v>1</c:v>
                      </c:pt>
                      <c:pt idx="69" formatCode="###0">
                        <c:v>1</c:v>
                      </c:pt>
                      <c:pt idx="70" formatCode="###0">
                        <c:v>1</c:v>
                      </c:pt>
                      <c:pt idx="71" formatCode="###0">
                        <c:v>1</c:v>
                      </c:pt>
                      <c:pt idx="72" formatCode="###0">
                        <c:v>2</c:v>
                      </c:pt>
                      <c:pt idx="73" formatCode="###0">
                        <c:v>2</c:v>
                      </c:pt>
                      <c:pt idx="74" formatCode="###0">
                        <c:v>2</c:v>
                      </c:pt>
                      <c:pt idx="75" formatCode="###0">
                        <c:v>2</c:v>
                      </c:pt>
                      <c:pt idx="76" formatCode="###0">
                        <c:v>2</c:v>
                      </c:pt>
                      <c:pt idx="77" formatCode="###0">
                        <c:v>2</c:v>
                      </c:pt>
                      <c:pt idx="78" formatCode="###0">
                        <c:v>2</c:v>
                      </c:pt>
                      <c:pt idx="79" formatCode="###0">
                        <c:v>2</c:v>
                      </c:pt>
                      <c:pt idx="80" formatCode="###0">
                        <c:v>2</c:v>
                      </c:pt>
                      <c:pt idx="81" formatCode="###0">
                        <c:v>2</c:v>
                      </c:pt>
                      <c:pt idx="82" formatCode="###0">
                        <c:v>2</c:v>
                      </c:pt>
                      <c:pt idx="83" formatCode="###0">
                        <c:v>2</c:v>
                      </c:pt>
                      <c:pt idx="84" formatCode="###0">
                        <c:v>2</c:v>
                      </c:pt>
                      <c:pt idx="85" formatCode="###0">
                        <c:v>2</c:v>
                      </c:pt>
                      <c:pt idx="86" formatCode="###0">
                        <c:v>2</c:v>
                      </c:pt>
                      <c:pt idx="87" formatCode="###0">
                        <c:v>2</c:v>
                      </c:pt>
                      <c:pt idx="88" formatCode="###0">
                        <c:v>2</c:v>
                      </c:pt>
                      <c:pt idx="89" formatCode="###0">
                        <c:v>1</c:v>
                      </c:pt>
                      <c:pt idx="90" formatCode="###0">
                        <c:v>1</c:v>
                      </c:pt>
                      <c:pt idx="91" formatCode="###0">
                        <c:v>1</c:v>
                      </c:pt>
                      <c:pt idx="92" formatCode="###0">
                        <c:v>1</c:v>
                      </c:pt>
                      <c:pt idx="93" formatCode="###0">
                        <c:v>1</c:v>
                      </c:pt>
                      <c:pt idx="94" formatCode="###0">
                        <c:v>1</c:v>
                      </c:pt>
                      <c:pt idx="95" formatCode="###0">
                        <c:v>1</c:v>
                      </c:pt>
                      <c:pt idx="96" formatCode="###0">
                        <c:v>1</c:v>
                      </c:pt>
                      <c:pt idx="97" formatCode="###0">
                        <c:v>1</c:v>
                      </c:pt>
                      <c:pt idx="98" formatCode="###0">
                        <c:v>1</c:v>
                      </c:pt>
                      <c:pt idx="99" formatCode="###0">
                        <c:v>1</c:v>
                      </c:pt>
                      <c:pt idx="100" formatCode="###0">
                        <c:v>1</c:v>
                      </c:pt>
                      <c:pt idx="101" formatCode="###0">
                        <c:v>1</c:v>
                      </c:pt>
                      <c:pt idx="102" formatCode="###0">
                        <c:v>1</c:v>
                      </c:pt>
                      <c:pt idx="103" formatCode="###0">
                        <c:v>1</c:v>
                      </c:pt>
                      <c:pt idx="104" formatCode="###0">
                        <c:v>0</c:v>
                      </c:pt>
                      <c:pt idx="105" formatCode="###0">
                        <c:v>0</c:v>
                      </c:pt>
                      <c:pt idx="106" formatCode="###0">
                        <c:v>0</c:v>
                      </c:pt>
                      <c:pt idx="107" formatCode="###0">
                        <c:v>0</c:v>
                      </c:pt>
                      <c:pt idx="108" formatCode="###0">
                        <c:v>0</c:v>
                      </c:pt>
                      <c:pt idx="109" formatCode="###0">
                        <c:v>0</c:v>
                      </c:pt>
                      <c:pt idx="110" formatCode="###0">
                        <c:v>0</c:v>
                      </c:pt>
                      <c:pt idx="111" formatCode="###0">
                        <c:v>0</c:v>
                      </c:pt>
                      <c:pt idx="112" formatCode="###0">
                        <c:v>0</c:v>
                      </c:pt>
                      <c:pt idx="113" formatCode="###0">
                        <c:v>0</c:v>
                      </c:pt>
                      <c:pt idx="114" formatCode="###0">
                        <c:v>0</c:v>
                      </c:pt>
                      <c:pt idx="115" formatCode="###0">
                        <c:v>0</c:v>
                      </c:pt>
                      <c:pt idx="116" formatCode="###0">
                        <c:v>0</c:v>
                      </c:pt>
                      <c:pt idx="117" formatCode="###0">
                        <c:v>0</c:v>
                      </c:pt>
                      <c:pt idx="118" formatCode="###0">
                        <c:v>0</c:v>
                      </c:pt>
                      <c:pt idx="119" formatCode="###0">
                        <c:v>0</c:v>
                      </c:pt>
                      <c:pt idx="120" formatCode="###0">
                        <c:v>0</c:v>
                      </c:pt>
                      <c:pt idx="121" formatCode="###0">
                        <c:v>0</c:v>
                      </c:pt>
                      <c:pt idx="122" formatCode="###0">
                        <c:v>0</c:v>
                      </c:pt>
                      <c:pt idx="123" formatCode="###0">
                        <c:v>0</c:v>
                      </c:pt>
                      <c:pt idx="124" formatCode="###0">
                        <c:v>0</c:v>
                      </c:pt>
                      <c:pt idx="125" formatCode="###0">
                        <c:v>0</c:v>
                      </c:pt>
                      <c:pt idx="126" formatCode="###0">
                        <c:v>0</c:v>
                      </c:pt>
                      <c:pt idx="127" formatCode="###0">
                        <c:v>0</c:v>
                      </c:pt>
                      <c:pt idx="128" formatCode="###0">
                        <c:v>0</c:v>
                      </c:pt>
                      <c:pt idx="129" formatCode="###0">
                        <c:v>0</c:v>
                      </c:pt>
                      <c:pt idx="130" formatCode="###0">
                        <c:v>0</c:v>
                      </c:pt>
                      <c:pt idx="131" formatCode="###0">
                        <c:v>0</c:v>
                      </c:pt>
                      <c:pt idx="132" formatCode="###0">
                        <c:v>0</c:v>
                      </c:pt>
                      <c:pt idx="133" formatCode="###0">
                        <c:v>0</c:v>
                      </c:pt>
                      <c:pt idx="134" formatCode="###0">
                        <c:v>0</c:v>
                      </c:pt>
                      <c:pt idx="135" formatCode="###0">
                        <c:v>0</c:v>
                      </c:pt>
                      <c:pt idx="136" formatCode="###0">
                        <c:v>0</c:v>
                      </c:pt>
                      <c:pt idx="137" formatCode="###0">
                        <c:v>0</c:v>
                      </c:pt>
                      <c:pt idx="138" formatCode="###0">
                        <c:v>0</c:v>
                      </c:pt>
                      <c:pt idx="139" formatCode="###0">
                        <c:v>0</c:v>
                      </c:pt>
                      <c:pt idx="140" formatCode="###0">
                        <c:v>0</c:v>
                      </c:pt>
                      <c:pt idx="141" formatCode="###0">
                        <c:v>0</c:v>
                      </c:pt>
                      <c:pt idx="142" formatCode="###0">
                        <c:v>0</c:v>
                      </c:pt>
                      <c:pt idx="143" formatCode="###0">
                        <c:v>0</c:v>
                      </c:pt>
                      <c:pt idx="144" formatCode="###0">
                        <c:v>0</c:v>
                      </c:pt>
                      <c:pt idx="145" formatCode="###0">
                        <c:v>0</c:v>
                      </c:pt>
                      <c:pt idx="146" formatCode="###0">
                        <c:v>0</c:v>
                      </c:pt>
                      <c:pt idx="147" formatCode="###0">
                        <c:v>0</c:v>
                      </c:pt>
                      <c:pt idx="148" formatCode="###0">
                        <c:v>0</c:v>
                      </c:pt>
                      <c:pt idx="149" formatCode="###0">
                        <c:v>0</c:v>
                      </c:pt>
                      <c:pt idx="150" formatCode="###0">
                        <c:v>0</c:v>
                      </c:pt>
                      <c:pt idx="151" formatCode="###0">
                        <c:v>0</c:v>
                      </c:pt>
                      <c:pt idx="152" formatCode="###0">
                        <c:v>0</c:v>
                      </c:pt>
                      <c:pt idx="153" formatCode="###0">
                        <c:v>0</c:v>
                      </c:pt>
                      <c:pt idx="154" formatCode="###0">
                        <c:v>0</c:v>
                      </c:pt>
                      <c:pt idx="155" formatCode="###0">
                        <c:v>0</c:v>
                      </c:pt>
                      <c:pt idx="156" formatCode="###0">
                        <c:v>0</c:v>
                      </c:pt>
                      <c:pt idx="157" formatCode="###0">
                        <c:v>0</c:v>
                      </c:pt>
                      <c:pt idx="158" formatCode="###0">
                        <c:v>0</c:v>
                      </c:pt>
                      <c:pt idx="159" formatCode="###0">
                        <c:v>0</c:v>
                      </c:pt>
                      <c:pt idx="160" formatCode="###0">
                        <c:v>0</c:v>
                      </c:pt>
                      <c:pt idx="161" formatCode="###0">
                        <c:v>0</c:v>
                      </c:pt>
                      <c:pt idx="162" formatCode="###0">
                        <c:v>0</c:v>
                      </c:pt>
                      <c:pt idx="163" formatCode="###0">
                        <c:v>0</c:v>
                      </c:pt>
                      <c:pt idx="164" formatCode="###0">
                        <c:v>0</c:v>
                      </c:pt>
                      <c:pt idx="165" formatCode="###0">
                        <c:v>0</c:v>
                      </c:pt>
                      <c:pt idx="166" formatCode="###0">
                        <c:v>1</c:v>
                      </c:pt>
                      <c:pt idx="167" formatCode="###0">
                        <c:v>1</c:v>
                      </c:pt>
                      <c:pt idx="168" formatCode="###0">
                        <c:v>1</c:v>
                      </c:pt>
                      <c:pt idx="169" formatCode="###0">
                        <c:v>1</c:v>
                      </c:pt>
                      <c:pt idx="170" formatCode="###0">
                        <c:v>1</c:v>
                      </c:pt>
                      <c:pt idx="171" formatCode="###0">
                        <c:v>1</c:v>
                      </c:pt>
                      <c:pt idx="172" formatCode="###0">
                        <c:v>1</c:v>
                      </c:pt>
                      <c:pt idx="173" formatCode="###0">
                        <c:v>0</c:v>
                      </c:pt>
                      <c:pt idx="174" formatCode="###0">
                        <c:v>0</c:v>
                      </c:pt>
                      <c:pt idx="175" formatCode="###0">
                        <c:v>0</c:v>
                      </c:pt>
                      <c:pt idx="176" formatCode="###0">
                        <c:v>0</c:v>
                      </c:pt>
                      <c:pt idx="177" formatCode="###0">
                        <c:v>0</c:v>
                      </c:pt>
                      <c:pt idx="178" formatCode="###0">
                        <c:v>0</c:v>
                      </c:pt>
                      <c:pt idx="179" formatCode="###0">
                        <c:v>0</c:v>
                      </c:pt>
                      <c:pt idx="180" formatCode="###0">
                        <c:v>0</c:v>
                      </c:pt>
                      <c:pt idx="181" formatCode="###0">
                        <c:v>0</c:v>
                      </c:pt>
                      <c:pt idx="182" formatCode="###0">
                        <c:v>0</c:v>
                      </c:pt>
                      <c:pt idx="183" formatCode="###0">
                        <c:v>0</c:v>
                      </c:pt>
                      <c:pt idx="184" formatCode="###0">
                        <c:v>0</c:v>
                      </c:pt>
                      <c:pt idx="185" formatCode="###0">
                        <c:v>0</c:v>
                      </c:pt>
                      <c:pt idx="186" formatCode="###0">
                        <c:v>0</c:v>
                      </c:pt>
                      <c:pt idx="187" formatCode="###0">
                        <c:v>0</c:v>
                      </c:pt>
                      <c:pt idx="188" formatCode="###0">
                        <c:v>0</c:v>
                      </c:pt>
                      <c:pt idx="189" formatCode="###0">
                        <c:v>0</c:v>
                      </c:pt>
                      <c:pt idx="190" formatCode="###0">
                        <c:v>0</c:v>
                      </c:pt>
                      <c:pt idx="191" formatCode="###0">
                        <c:v>0</c:v>
                      </c:pt>
                      <c:pt idx="192" formatCode="###0">
                        <c:v>0</c:v>
                      </c:pt>
                      <c:pt idx="193" formatCode="###0">
                        <c:v>0</c:v>
                      </c:pt>
                      <c:pt idx="194" formatCode="###0">
                        <c:v>0</c:v>
                      </c:pt>
                      <c:pt idx="195" formatCode="###0">
                        <c:v>0</c:v>
                      </c:pt>
                      <c:pt idx="196" formatCode="###0">
                        <c:v>0</c:v>
                      </c:pt>
                      <c:pt idx="197" formatCode="###0">
                        <c:v>0</c:v>
                      </c:pt>
                      <c:pt idx="198" formatCode="###0">
                        <c:v>0</c:v>
                      </c:pt>
                      <c:pt idx="199" formatCode="###0">
                        <c:v>0</c:v>
                      </c:pt>
                      <c:pt idx="200" formatCode="###0">
                        <c:v>0</c:v>
                      </c:pt>
                      <c:pt idx="201" formatCode="###0">
                        <c:v>0</c:v>
                      </c:pt>
                      <c:pt idx="202" formatCode="###0">
                        <c:v>0</c:v>
                      </c:pt>
                      <c:pt idx="203" formatCode="###0">
                        <c:v>0</c:v>
                      </c:pt>
                      <c:pt idx="204" formatCode="###0">
                        <c:v>0</c:v>
                      </c:pt>
                      <c:pt idx="205" formatCode="###0">
                        <c:v>0</c:v>
                      </c:pt>
                      <c:pt idx="206" formatCode="###0">
                        <c:v>0</c:v>
                      </c:pt>
                      <c:pt idx="207" formatCode="###0">
                        <c:v>0</c:v>
                      </c:pt>
                      <c:pt idx="208" formatCode="###0">
                        <c:v>0</c:v>
                      </c:pt>
                      <c:pt idx="209" formatCode="###0">
                        <c:v>0</c:v>
                      </c:pt>
                      <c:pt idx="210" formatCode="###0">
                        <c:v>0</c:v>
                      </c:pt>
                      <c:pt idx="211" formatCode="###0">
                        <c:v>0</c:v>
                      </c:pt>
                      <c:pt idx="212" formatCode="###0">
                        <c:v>0</c:v>
                      </c:pt>
                      <c:pt idx="213" formatCode="###0">
                        <c:v>0</c:v>
                      </c:pt>
                      <c:pt idx="214" formatCode="###0">
                        <c:v>0</c:v>
                      </c:pt>
                      <c:pt idx="215" formatCode="###0">
                        <c:v>0</c:v>
                      </c:pt>
                      <c:pt idx="216" formatCode="###0">
                        <c:v>0</c:v>
                      </c:pt>
                      <c:pt idx="217" formatCode="###0">
                        <c:v>0</c:v>
                      </c:pt>
                      <c:pt idx="218" formatCode="###0">
                        <c:v>0</c:v>
                      </c:pt>
                      <c:pt idx="219" formatCode="###0">
                        <c:v>0</c:v>
                      </c:pt>
                      <c:pt idx="220" formatCode="###0">
                        <c:v>1</c:v>
                      </c:pt>
                      <c:pt idx="221" formatCode="###0">
                        <c:v>1</c:v>
                      </c:pt>
                      <c:pt idx="222" formatCode="###0">
                        <c:v>2</c:v>
                      </c:pt>
                      <c:pt idx="223" formatCode="###0">
                        <c:v>2</c:v>
                      </c:pt>
                      <c:pt idx="224" formatCode="###0">
                        <c:v>3</c:v>
                      </c:pt>
                      <c:pt idx="225" formatCode="###0">
                        <c:v>3</c:v>
                      </c:pt>
                      <c:pt idx="226" formatCode="###0">
                        <c:v>3</c:v>
                      </c:pt>
                      <c:pt idx="227" formatCode="###0">
                        <c:v>4</c:v>
                      </c:pt>
                      <c:pt idx="228" formatCode="###0">
                        <c:v>4</c:v>
                      </c:pt>
                      <c:pt idx="229" formatCode="###0">
                        <c:v>4</c:v>
                      </c:pt>
                      <c:pt idx="230" formatCode="###0">
                        <c:v>5</c:v>
                      </c:pt>
                      <c:pt idx="231" formatCode="###0">
                        <c:v>6</c:v>
                      </c:pt>
                      <c:pt idx="232" formatCode="###0">
                        <c:v>6</c:v>
                      </c:pt>
                      <c:pt idx="233" formatCode="###0">
                        <c:v>6</c:v>
                      </c:pt>
                      <c:pt idx="234" formatCode="###0">
                        <c:v>6</c:v>
                      </c:pt>
                      <c:pt idx="235" formatCode="###0">
                        <c:v>6</c:v>
                      </c:pt>
                      <c:pt idx="236" formatCode="###0">
                        <c:v>6</c:v>
                      </c:pt>
                      <c:pt idx="237" formatCode="###0">
                        <c:v>6</c:v>
                      </c:pt>
                      <c:pt idx="238" formatCode="###0">
                        <c:v>7</c:v>
                      </c:pt>
                      <c:pt idx="239" formatCode="###0">
                        <c:v>5</c:v>
                      </c:pt>
                      <c:pt idx="240" formatCode="###0">
                        <c:v>6</c:v>
                      </c:pt>
                      <c:pt idx="241" formatCode="###0">
                        <c:v>6</c:v>
                      </c:pt>
                      <c:pt idx="242" formatCode="###0">
                        <c:v>5</c:v>
                      </c:pt>
                      <c:pt idx="243" formatCode="###0">
                        <c:v>5</c:v>
                      </c:pt>
                      <c:pt idx="244" formatCode="###0">
                        <c:v>4</c:v>
                      </c:pt>
                      <c:pt idx="245" formatCode="###0">
                        <c:v>4</c:v>
                      </c:pt>
                      <c:pt idx="246" formatCode="###0">
                        <c:v>5</c:v>
                      </c:pt>
                      <c:pt idx="247" formatCode="###0">
                        <c:v>3</c:v>
                      </c:pt>
                      <c:pt idx="248" formatCode="###0">
                        <c:v>3</c:v>
                      </c:pt>
                      <c:pt idx="249" formatCode="###0">
                        <c:v>3</c:v>
                      </c:pt>
                      <c:pt idx="250" formatCode="###0">
                        <c:v>3</c:v>
                      </c:pt>
                      <c:pt idx="251" formatCode="###0">
                        <c:v>2</c:v>
                      </c:pt>
                      <c:pt idx="252" formatCode="###0">
                        <c:v>1</c:v>
                      </c:pt>
                      <c:pt idx="253" formatCode="###0">
                        <c:v>3</c:v>
                      </c:pt>
                      <c:pt idx="254" formatCode="###0">
                        <c:v>3</c:v>
                      </c:pt>
                      <c:pt idx="255" formatCode="###0">
                        <c:v>3</c:v>
                      </c:pt>
                      <c:pt idx="256" formatCode="###0">
                        <c:v>3</c:v>
                      </c:pt>
                      <c:pt idx="257" formatCode="###0">
                        <c:v>2</c:v>
                      </c:pt>
                      <c:pt idx="258" formatCode="###0">
                        <c:v>3</c:v>
                      </c:pt>
                      <c:pt idx="259" formatCode="###0">
                        <c:v>2</c:v>
                      </c:pt>
                      <c:pt idx="260" formatCode="###0">
                        <c:v>2</c:v>
                      </c:pt>
                      <c:pt idx="261" formatCode="###0">
                        <c:v>2</c:v>
                      </c:pt>
                      <c:pt idx="262" formatCode="###0">
                        <c:v>2</c:v>
                      </c:pt>
                      <c:pt idx="263" formatCode="###0">
                        <c:v>3</c:v>
                      </c:pt>
                      <c:pt idx="264" formatCode="###0">
                        <c:v>4</c:v>
                      </c:pt>
                      <c:pt idx="265" formatCode="###0">
                        <c:v>4</c:v>
                      </c:pt>
                      <c:pt idx="266" formatCode="###0">
                        <c:v>5</c:v>
                      </c:pt>
                      <c:pt idx="267" formatCode="###0">
                        <c:v>5</c:v>
                      </c:pt>
                      <c:pt idx="268" formatCode="###0">
                        <c:v>5</c:v>
                      </c:pt>
                      <c:pt idx="269" formatCode="###0">
                        <c:v>5</c:v>
                      </c:pt>
                      <c:pt idx="270" formatCode="###0">
                        <c:v>7</c:v>
                      </c:pt>
                      <c:pt idx="271" formatCode="###0">
                        <c:v>5</c:v>
                      </c:pt>
                      <c:pt idx="272" formatCode="###0">
                        <c:v>5</c:v>
                      </c:pt>
                      <c:pt idx="273" formatCode="###0">
                        <c:v>5</c:v>
                      </c:pt>
                      <c:pt idx="274" formatCode="###0">
                        <c:v>5</c:v>
                      </c:pt>
                      <c:pt idx="275" formatCode="###0">
                        <c:v>3</c:v>
                      </c:pt>
                      <c:pt idx="276" formatCode="###0">
                        <c:v>3</c:v>
                      </c:pt>
                      <c:pt idx="277" formatCode="###0">
                        <c:v>3</c:v>
                      </c:pt>
                      <c:pt idx="278" formatCode="###0">
                        <c:v>3</c:v>
                      </c:pt>
                      <c:pt idx="279" formatCode="###0">
                        <c:v>3</c:v>
                      </c:pt>
                      <c:pt idx="280" formatCode="###0">
                        <c:v>3</c:v>
                      </c:pt>
                      <c:pt idx="281" formatCode="###0">
                        <c:v>3</c:v>
                      </c:pt>
                      <c:pt idx="282" formatCode="###0">
                        <c:v>2</c:v>
                      </c:pt>
                      <c:pt idx="283" formatCode="###0">
                        <c:v>3</c:v>
                      </c:pt>
                      <c:pt idx="284" formatCode="###0">
                        <c:v>3</c:v>
                      </c:pt>
                      <c:pt idx="285" formatCode="###0">
                        <c:v>3</c:v>
                      </c:pt>
                      <c:pt idx="286" formatCode="###0">
                        <c:v>3</c:v>
                      </c:pt>
                      <c:pt idx="287" formatCode="###0">
                        <c:v>3</c:v>
                      </c:pt>
                      <c:pt idx="288" formatCode="###0">
                        <c:v>3</c:v>
                      </c:pt>
                      <c:pt idx="289" formatCode="###0">
                        <c:v>2</c:v>
                      </c:pt>
                      <c:pt idx="290" formatCode="###0">
                        <c:v>2</c:v>
                      </c:pt>
                      <c:pt idx="291" formatCode="###0">
                        <c:v>4</c:v>
                      </c:pt>
                      <c:pt idx="292" formatCode="###0">
                        <c:v>3</c:v>
                      </c:pt>
                      <c:pt idx="293" formatCode="###0">
                        <c:v>3</c:v>
                      </c:pt>
                      <c:pt idx="294" formatCode="###0">
                        <c:v>4</c:v>
                      </c:pt>
                      <c:pt idx="295" formatCode="###0">
                        <c:v>5</c:v>
                      </c:pt>
                      <c:pt idx="296" formatCode="###0">
                        <c:v>6</c:v>
                      </c:pt>
                      <c:pt idx="297" formatCode="###0">
                        <c:v>6</c:v>
                      </c:pt>
                      <c:pt idx="298" formatCode="###0">
                        <c:v>8</c:v>
                      </c:pt>
                      <c:pt idx="299" formatCode="###0">
                        <c:v>8</c:v>
                      </c:pt>
                      <c:pt idx="300" formatCode="###0">
                        <c:v>8</c:v>
                      </c:pt>
                      <c:pt idx="301" formatCode="###0">
                        <c:v>8</c:v>
                      </c:pt>
                      <c:pt idx="302" formatCode="###0">
                        <c:v>8</c:v>
                      </c:pt>
                      <c:pt idx="303" formatCode="###0">
                        <c:v>8</c:v>
                      </c:pt>
                      <c:pt idx="304" formatCode="###0">
                        <c:v>10</c:v>
                      </c:pt>
                      <c:pt idx="305" formatCode="###0">
                        <c:v>10</c:v>
                      </c:pt>
                      <c:pt idx="306" formatCode="###0">
                        <c:v>9</c:v>
                      </c:pt>
                      <c:pt idx="307" formatCode="###0">
                        <c:v>10</c:v>
                      </c:pt>
                      <c:pt idx="308" formatCode="###0">
                        <c:v>9</c:v>
                      </c:pt>
                      <c:pt idx="309" formatCode="###0">
                        <c:v>9</c:v>
                      </c:pt>
                      <c:pt idx="310" formatCode="###0">
                        <c:v>9</c:v>
                      </c:pt>
                      <c:pt idx="311" formatCode="###0">
                        <c:v>8</c:v>
                      </c:pt>
                      <c:pt idx="312" formatCode="###0">
                        <c:v>7</c:v>
                      </c:pt>
                      <c:pt idx="313" formatCode="###0">
                        <c:v>7</c:v>
                      </c:pt>
                      <c:pt idx="314" formatCode="###0">
                        <c:v>8</c:v>
                      </c:pt>
                      <c:pt idx="315" formatCode="###0">
                        <c:v>7</c:v>
                      </c:pt>
                      <c:pt idx="316" formatCode="###0">
                        <c:v>5</c:v>
                      </c:pt>
                      <c:pt idx="317" formatCode="###0">
                        <c:v>5</c:v>
                      </c:pt>
                      <c:pt idx="318" formatCode="###0">
                        <c:v>5</c:v>
                      </c:pt>
                      <c:pt idx="319" formatCode="###0">
                        <c:v>5</c:v>
                      </c:pt>
                      <c:pt idx="320" formatCode="###0">
                        <c:v>6</c:v>
                      </c:pt>
                      <c:pt idx="321" formatCode="###0">
                        <c:v>6</c:v>
                      </c:pt>
                      <c:pt idx="322" formatCode="###0">
                        <c:v>7</c:v>
                      </c:pt>
                      <c:pt idx="323" formatCode="###0">
                        <c:v>8</c:v>
                      </c:pt>
                      <c:pt idx="324" formatCode="###0">
                        <c:v>10</c:v>
                      </c:pt>
                      <c:pt idx="325" formatCode="###0">
                        <c:v>8</c:v>
                      </c:pt>
                      <c:pt idx="326" formatCode="###0">
                        <c:v>8</c:v>
                      </c:pt>
                      <c:pt idx="327" formatCode="###0">
                        <c:v>9</c:v>
                      </c:pt>
                      <c:pt idx="328" formatCode="###0">
                        <c:v>9</c:v>
                      </c:pt>
                      <c:pt idx="329" formatCode="###0">
                        <c:v>8</c:v>
                      </c:pt>
                      <c:pt idx="330" formatCode="###0">
                        <c:v>7</c:v>
                      </c:pt>
                      <c:pt idx="331" formatCode="###0">
                        <c:v>7</c:v>
                      </c:pt>
                      <c:pt idx="332" formatCode="###0">
                        <c:v>7</c:v>
                      </c:pt>
                      <c:pt idx="333" formatCode="###0">
                        <c:v>6</c:v>
                      </c:pt>
                      <c:pt idx="334" formatCode="###0">
                        <c:v>6</c:v>
                      </c:pt>
                      <c:pt idx="335" formatCode="###0">
                        <c:v>6</c:v>
                      </c:pt>
                      <c:pt idx="336" formatCode="###0">
                        <c:v>6</c:v>
                      </c:pt>
                      <c:pt idx="337" formatCode="###0">
                        <c:v>6</c:v>
                      </c:pt>
                      <c:pt idx="338" formatCode="###0">
                        <c:v>6</c:v>
                      </c:pt>
                      <c:pt idx="339" formatCode="###0">
                        <c:v>7</c:v>
                      </c:pt>
                      <c:pt idx="340" formatCode="###0">
                        <c:v>6</c:v>
                      </c:pt>
                      <c:pt idx="341" formatCode="###0">
                        <c:v>5</c:v>
                      </c:pt>
                      <c:pt idx="342" formatCode="###0">
                        <c:v>5</c:v>
                      </c:pt>
                      <c:pt idx="343" formatCode="###0">
                        <c:v>5</c:v>
                      </c:pt>
                      <c:pt idx="344" formatCode="###0">
                        <c:v>5</c:v>
                      </c:pt>
                      <c:pt idx="345" formatCode="###0">
                        <c:v>5</c:v>
                      </c:pt>
                      <c:pt idx="346" formatCode="###0">
                        <c:v>5</c:v>
                      </c:pt>
                      <c:pt idx="347" formatCode="###0">
                        <c:v>4</c:v>
                      </c:pt>
                      <c:pt idx="348" formatCode="###0">
                        <c:v>3</c:v>
                      </c:pt>
                      <c:pt idx="349" formatCode="###0">
                        <c:v>3</c:v>
                      </c:pt>
                      <c:pt idx="350" formatCode="###0">
                        <c:v>2</c:v>
                      </c:pt>
                      <c:pt idx="351" formatCode="###0">
                        <c:v>2</c:v>
                      </c:pt>
                      <c:pt idx="352" formatCode="###0">
                        <c:v>2</c:v>
                      </c:pt>
                      <c:pt idx="353" formatCode="###0">
                        <c:v>2</c:v>
                      </c:pt>
                      <c:pt idx="354" formatCode="###0">
                        <c:v>0</c:v>
                      </c:pt>
                      <c:pt idx="355" formatCode="###0">
                        <c:v>0</c:v>
                      </c:pt>
                      <c:pt idx="356" formatCode="###0">
                        <c:v>0</c:v>
                      </c:pt>
                      <c:pt idx="357" formatCode="###0">
                        <c:v>0</c:v>
                      </c:pt>
                      <c:pt idx="358" formatCode="###0">
                        <c:v>0</c:v>
                      </c:pt>
                      <c:pt idx="359" formatCode="###0">
                        <c:v>1</c:v>
                      </c:pt>
                      <c:pt idx="360" formatCode="###0">
                        <c:v>1</c:v>
                      </c:pt>
                      <c:pt idx="361" formatCode="###0">
                        <c:v>1</c:v>
                      </c:pt>
                      <c:pt idx="362" formatCode="###0">
                        <c:v>1</c:v>
                      </c:pt>
                      <c:pt idx="363" formatCode="###0">
                        <c:v>1</c:v>
                      </c:pt>
                      <c:pt idx="364" formatCode="###0">
                        <c:v>2</c:v>
                      </c:pt>
                      <c:pt idx="365" formatCode="###0">
                        <c:v>2</c:v>
                      </c:pt>
                      <c:pt idx="366" formatCode="###0">
                        <c:v>2</c:v>
                      </c:pt>
                      <c:pt idx="367" formatCode="###0">
                        <c:v>3</c:v>
                      </c:pt>
                      <c:pt idx="368" formatCode="###0">
                        <c:v>2</c:v>
                      </c:pt>
                      <c:pt idx="369" formatCode="###0">
                        <c:v>2</c:v>
                      </c:pt>
                    </c:numCache>
                  </c:numRef>
                </c:val>
                <c:extLst>
                  <c:ext xmlns:c16="http://schemas.microsoft.com/office/drawing/2014/chart" uri="{C3380CC4-5D6E-409C-BE32-E72D297353CC}">
                    <c16:uniqueId val="{00000012-D8CA-4CE3-B9CB-3A110E8322E5}"/>
                  </c:ext>
                </c:extLst>
              </c15:ser>
            </c15:filteredBarSeries>
            <c15:filteredBarSeries>
              <c15:ser>
                <c:idx val="7"/>
                <c:order val="3"/>
                <c:tx>
                  <c:strRef>
                    <c:extLst xmlns:c15="http://schemas.microsoft.com/office/drawing/2012/chart">
                      <c:ext xmlns:c15="http://schemas.microsoft.com/office/drawing/2012/chart" uri="{02D57815-91ED-43cb-92C2-25804820EDAC}">
                        <c15:formulaRef>
                          <c15:sqref>'COVID Occupied Beds'!$A$24</c15:sqref>
                        </c15:formulaRef>
                      </c:ext>
                    </c:extLst>
                    <c:strCache>
                      <c:ptCount val="1"/>
                      <c:pt idx="0">
                        <c:v>COVID HDU Total</c:v>
                      </c:pt>
                    </c:strCache>
                  </c:strRef>
                </c:tx>
                <c:invertIfNegative val="0"/>
                <c:cat>
                  <c:numRef>
                    <c:extLst xmlns:c15="http://schemas.microsoft.com/office/drawing/2012/chart">
                      <c:ext xmlns:c15="http://schemas.microsoft.com/office/drawing/2012/chart" uri="{02D57815-91ED-43cb-92C2-25804820EDAC}">
                        <c15:formulaRef>
                          <c15:sqref>'COVID Occupied Beds'!$C$1:$NV$1</c15:sqref>
                        </c15:formulaRef>
                      </c:ext>
                    </c:extLst>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extLst xmlns:c15="http://schemas.microsoft.com/office/drawing/2012/chart">
                      <c:ext xmlns:c15="http://schemas.microsoft.com/office/drawing/2012/chart" uri="{02D57815-91ED-43cb-92C2-25804820EDAC}">
                        <c15:formulaRef>
                          <c15:sqref>'COVID Occupied Beds'!$C$24:$NV$24</c15:sqref>
                        </c15:formulaRef>
                      </c:ext>
                    </c:extLst>
                    <c:numCache>
                      <c:formatCode>###0</c:formatCode>
                      <c:ptCount val="370"/>
                      <c:pt idx="0">
                        <c:v>0</c:v>
                      </c:pt>
                      <c:pt idx="1">
                        <c:v>0</c:v>
                      </c:pt>
                      <c:pt idx="2">
                        <c:v>0</c:v>
                      </c:pt>
                      <c:pt idx="3">
                        <c:v>0</c:v>
                      </c:pt>
                      <c:pt idx="4">
                        <c:v>0</c:v>
                      </c:pt>
                      <c:pt idx="5">
                        <c:v>1</c:v>
                      </c:pt>
                      <c:pt idx="6">
                        <c:v>2</c:v>
                      </c:pt>
                      <c:pt idx="7">
                        <c:v>0</c:v>
                      </c:pt>
                      <c:pt idx="8">
                        <c:v>2</c:v>
                      </c:pt>
                      <c:pt idx="9">
                        <c:v>4</c:v>
                      </c:pt>
                      <c:pt idx="10">
                        <c:v>2</c:v>
                      </c:pt>
                      <c:pt idx="11">
                        <c:v>1</c:v>
                      </c:pt>
                      <c:pt idx="12">
                        <c:v>0</c:v>
                      </c:pt>
                      <c:pt idx="13">
                        <c:v>0</c:v>
                      </c:pt>
                      <c:pt idx="14">
                        <c:v>2</c:v>
                      </c:pt>
                      <c:pt idx="15">
                        <c:v>3</c:v>
                      </c:pt>
                      <c:pt idx="16">
                        <c:v>5</c:v>
                      </c:pt>
                      <c:pt idx="17">
                        <c:v>4</c:v>
                      </c:pt>
                      <c:pt idx="18">
                        <c:v>4</c:v>
                      </c:pt>
                      <c:pt idx="19">
                        <c:v>1</c:v>
                      </c:pt>
                      <c:pt idx="20">
                        <c:v>1</c:v>
                      </c:pt>
                      <c:pt idx="21">
                        <c:v>0</c:v>
                      </c:pt>
                      <c:pt idx="22">
                        <c:v>8</c:v>
                      </c:pt>
                      <c:pt idx="23">
                        <c:v>9</c:v>
                      </c:pt>
                      <c:pt idx="24">
                        <c:v>6</c:v>
                      </c:pt>
                      <c:pt idx="25">
                        <c:v>4</c:v>
                      </c:pt>
                      <c:pt idx="26">
                        <c:v>4</c:v>
                      </c:pt>
                      <c:pt idx="27">
                        <c:v>4</c:v>
                      </c:pt>
                      <c:pt idx="28">
                        <c:v>4</c:v>
                      </c:pt>
                      <c:pt idx="29">
                        <c:v>3</c:v>
                      </c:pt>
                      <c:pt idx="30">
                        <c:v>4</c:v>
                      </c:pt>
                      <c:pt idx="31">
                        <c:v>4</c:v>
                      </c:pt>
                      <c:pt idx="32">
                        <c:v>2</c:v>
                      </c:pt>
                      <c:pt idx="33">
                        <c:v>2</c:v>
                      </c:pt>
                      <c:pt idx="34">
                        <c:v>2</c:v>
                      </c:pt>
                      <c:pt idx="35">
                        <c:v>3</c:v>
                      </c:pt>
                      <c:pt idx="36">
                        <c:v>2</c:v>
                      </c:pt>
                      <c:pt idx="37">
                        <c:v>2</c:v>
                      </c:pt>
                      <c:pt idx="38">
                        <c:v>3</c:v>
                      </c:pt>
                      <c:pt idx="39">
                        <c:v>1</c:v>
                      </c:pt>
                      <c:pt idx="40">
                        <c:v>1</c:v>
                      </c:pt>
                      <c:pt idx="41">
                        <c:v>2</c:v>
                      </c:pt>
                      <c:pt idx="42">
                        <c:v>1</c:v>
                      </c:pt>
                      <c:pt idx="43">
                        <c:v>1</c:v>
                      </c:pt>
                      <c:pt idx="44">
                        <c:v>1</c:v>
                      </c:pt>
                      <c:pt idx="45">
                        <c:v>1</c:v>
                      </c:pt>
                      <c:pt idx="46">
                        <c:v>1</c:v>
                      </c:pt>
                      <c:pt idx="47">
                        <c:v>0</c:v>
                      </c:pt>
                      <c:pt idx="48">
                        <c:v>0</c:v>
                      </c:pt>
                      <c:pt idx="49">
                        <c:v>0</c:v>
                      </c:pt>
                      <c:pt idx="50">
                        <c:v>0</c:v>
                      </c:pt>
                      <c:pt idx="51">
                        <c:v>0</c:v>
                      </c:pt>
                      <c:pt idx="52">
                        <c:v>0</c:v>
                      </c:pt>
                      <c:pt idx="53">
                        <c:v>1</c:v>
                      </c:pt>
                      <c:pt idx="54">
                        <c:v>1</c:v>
                      </c:pt>
                      <c:pt idx="55">
                        <c:v>3</c:v>
                      </c:pt>
                      <c:pt idx="56">
                        <c:v>0</c:v>
                      </c:pt>
                      <c:pt idx="57">
                        <c:v>0</c:v>
                      </c:pt>
                      <c:pt idx="58">
                        <c:v>0</c:v>
                      </c:pt>
                      <c:pt idx="59">
                        <c:v>0</c:v>
                      </c:pt>
                      <c:pt idx="60">
                        <c:v>1</c:v>
                      </c:pt>
                      <c:pt idx="61">
                        <c:v>1</c:v>
                      </c:pt>
                      <c:pt idx="62">
                        <c:v>0</c:v>
                      </c:pt>
                      <c:pt idx="63">
                        <c:v>0</c:v>
                      </c:pt>
                      <c:pt idx="64">
                        <c:v>0</c:v>
                      </c:pt>
                      <c:pt idx="65">
                        <c:v>0</c:v>
                      </c:pt>
                      <c:pt idx="66">
                        <c:v>0</c:v>
                      </c:pt>
                      <c:pt idx="67">
                        <c:v>0</c:v>
                      </c:pt>
                      <c:pt idx="68">
                        <c:v>0</c:v>
                      </c:pt>
                      <c:pt idx="69">
                        <c:v>0</c:v>
                      </c:pt>
                      <c:pt idx="70">
                        <c:v>0</c:v>
                      </c:pt>
                      <c:pt idx="71">
                        <c:v>0</c:v>
                      </c:pt>
                      <c:pt idx="72">
                        <c:v>0</c:v>
                      </c:pt>
                      <c:pt idx="73">
                        <c:v>0</c:v>
                      </c:pt>
                      <c:pt idx="74">
                        <c:v>0</c:v>
                      </c:pt>
                      <c:pt idx="75">
                        <c:v>1</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1</c:v>
                      </c:pt>
                      <c:pt idx="208">
                        <c:v>2</c:v>
                      </c:pt>
                      <c:pt idx="209">
                        <c:v>2</c:v>
                      </c:pt>
                      <c:pt idx="210">
                        <c:v>2</c:v>
                      </c:pt>
                      <c:pt idx="211">
                        <c:v>2</c:v>
                      </c:pt>
                      <c:pt idx="212">
                        <c:v>3</c:v>
                      </c:pt>
                      <c:pt idx="213">
                        <c:v>3</c:v>
                      </c:pt>
                      <c:pt idx="214">
                        <c:v>1</c:v>
                      </c:pt>
                      <c:pt idx="215">
                        <c:v>1</c:v>
                      </c:pt>
                      <c:pt idx="216">
                        <c:v>0</c:v>
                      </c:pt>
                      <c:pt idx="217">
                        <c:v>0</c:v>
                      </c:pt>
                      <c:pt idx="218">
                        <c:v>0</c:v>
                      </c:pt>
                      <c:pt idx="219">
                        <c:v>3</c:v>
                      </c:pt>
                      <c:pt idx="220">
                        <c:v>0</c:v>
                      </c:pt>
                      <c:pt idx="221">
                        <c:v>2</c:v>
                      </c:pt>
                      <c:pt idx="222">
                        <c:v>3</c:v>
                      </c:pt>
                      <c:pt idx="223">
                        <c:v>4</c:v>
                      </c:pt>
                      <c:pt idx="224">
                        <c:v>5</c:v>
                      </c:pt>
                      <c:pt idx="225">
                        <c:v>4</c:v>
                      </c:pt>
                      <c:pt idx="226">
                        <c:v>4</c:v>
                      </c:pt>
                      <c:pt idx="227">
                        <c:v>4</c:v>
                      </c:pt>
                      <c:pt idx="228">
                        <c:v>7</c:v>
                      </c:pt>
                      <c:pt idx="229">
                        <c:v>6</c:v>
                      </c:pt>
                      <c:pt idx="230">
                        <c:v>7</c:v>
                      </c:pt>
                      <c:pt idx="231">
                        <c:v>7</c:v>
                      </c:pt>
                      <c:pt idx="232">
                        <c:v>7</c:v>
                      </c:pt>
                      <c:pt idx="233">
                        <c:v>5</c:v>
                      </c:pt>
                      <c:pt idx="234">
                        <c:v>6</c:v>
                      </c:pt>
                      <c:pt idx="235">
                        <c:v>7</c:v>
                      </c:pt>
                      <c:pt idx="236">
                        <c:v>7</c:v>
                      </c:pt>
                      <c:pt idx="237">
                        <c:v>5</c:v>
                      </c:pt>
                      <c:pt idx="238">
                        <c:v>6</c:v>
                      </c:pt>
                      <c:pt idx="239">
                        <c:v>7</c:v>
                      </c:pt>
                      <c:pt idx="240">
                        <c:v>6</c:v>
                      </c:pt>
                      <c:pt idx="241">
                        <c:v>5</c:v>
                      </c:pt>
                      <c:pt idx="242">
                        <c:v>7</c:v>
                      </c:pt>
                      <c:pt idx="243">
                        <c:v>5</c:v>
                      </c:pt>
                      <c:pt idx="244">
                        <c:v>6</c:v>
                      </c:pt>
                      <c:pt idx="245">
                        <c:v>5</c:v>
                      </c:pt>
                      <c:pt idx="246">
                        <c:v>3</c:v>
                      </c:pt>
                      <c:pt idx="247">
                        <c:v>2</c:v>
                      </c:pt>
                      <c:pt idx="248">
                        <c:v>3</c:v>
                      </c:pt>
                      <c:pt idx="249">
                        <c:v>3</c:v>
                      </c:pt>
                      <c:pt idx="250">
                        <c:v>3</c:v>
                      </c:pt>
                      <c:pt idx="251">
                        <c:v>2</c:v>
                      </c:pt>
                      <c:pt idx="252">
                        <c:v>2</c:v>
                      </c:pt>
                      <c:pt idx="253">
                        <c:v>2</c:v>
                      </c:pt>
                      <c:pt idx="254">
                        <c:v>1</c:v>
                      </c:pt>
                      <c:pt idx="255">
                        <c:v>0</c:v>
                      </c:pt>
                      <c:pt idx="256">
                        <c:v>0</c:v>
                      </c:pt>
                      <c:pt idx="257">
                        <c:v>5</c:v>
                      </c:pt>
                      <c:pt idx="258">
                        <c:v>3</c:v>
                      </c:pt>
                      <c:pt idx="259">
                        <c:v>2</c:v>
                      </c:pt>
                      <c:pt idx="260">
                        <c:v>3</c:v>
                      </c:pt>
                      <c:pt idx="261">
                        <c:v>3</c:v>
                      </c:pt>
                      <c:pt idx="262">
                        <c:v>2</c:v>
                      </c:pt>
                      <c:pt idx="263">
                        <c:v>2</c:v>
                      </c:pt>
                      <c:pt idx="264">
                        <c:v>4</c:v>
                      </c:pt>
                      <c:pt idx="265">
                        <c:v>3</c:v>
                      </c:pt>
                      <c:pt idx="266">
                        <c:v>0</c:v>
                      </c:pt>
                      <c:pt idx="267">
                        <c:v>0</c:v>
                      </c:pt>
                      <c:pt idx="268">
                        <c:v>0</c:v>
                      </c:pt>
                      <c:pt idx="269">
                        <c:v>0</c:v>
                      </c:pt>
                      <c:pt idx="270">
                        <c:v>1</c:v>
                      </c:pt>
                      <c:pt idx="271">
                        <c:v>2</c:v>
                      </c:pt>
                      <c:pt idx="272">
                        <c:v>1</c:v>
                      </c:pt>
                      <c:pt idx="273">
                        <c:v>1</c:v>
                      </c:pt>
                      <c:pt idx="274">
                        <c:v>1</c:v>
                      </c:pt>
                      <c:pt idx="275">
                        <c:v>1</c:v>
                      </c:pt>
                      <c:pt idx="276">
                        <c:v>1</c:v>
                      </c:pt>
                      <c:pt idx="277">
                        <c:v>2</c:v>
                      </c:pt>
                      <c:pt idx="278">
                        <c:v>2</c:v>
                      </c:pt>
                      <c:pt idx="279">
                        <c:v>3</c:v>
                      </c:pt>
                      <c:pt idx="280">
                        <c:v>2</c:v>
                      </c:pt>
                      <c:pt idx="281">
                        <c:v>1</c:v>
                      </c:pt>
                      <c:pt idx="282">
                        <c:v>4</c:v>
                      </c:pt>
                      <c:pt idx="283">
                        <c:v>4</c:v>
                      </c:pt>
                      <c:pt idx="284">
                        <c:v>2</c:v>
                      </c:pt>
                      <c:pt idx="285">
                        <c:v>1</c:v>
                      </c:pt>
                      <c:pt idx="286">
                        <c:v>3</c:v>
                      </c:pt>
                      <c:pt idx="287">
                        <c:v>3</c:v>
                      </c:pt>
                      <c:pt idx="288">
                        <c:v>5</c:v>
                      </c:pt>
                      <c:pt idx="289">
                        <c:v>5</c:v>
                      </c:pt>
                      <c:pt idx="290">
                        <c:v>8</c:v>
                      </c:pt>
                      <c:pt idx="291">
                        <c:v>7</c:v>
                      </c:pt>
                      <c:pt idx="292">
                        <c:v>5</c:v>
                      </c:pt>
                      <c:pt idx="293">
                        <c:v>5</c:v>
                      </c:pt>
                      <c:pt idx="294">
                        <c:v>3</c:v>
                      </c:pt>
                      <c:pt idx="295">
                        <c:v>3</c:v>
                      </c:pt>
                      <c:pt idx="296">
                        <c:v>6</c:v>
                      </c:pt>
                      <c:pt idx="297">
                        <c:v>11</c:v>
                      </c:pt>
                      <c:pt idx="298">
                        <c:v>7</c:v>
                      </c:pt>
                      <c:pt idx="299">
                        <c:v>7</c:v>
                      </c:pt>
                      <c:pt idx="300">
                        <c:v>8</c:v>
                      </c:pt>
                      <c:pt idx="301">
                        <c:v>7</c:v>
                      </c:pt>
                      <c:pt idx="302">
                        <c:v>6</c:v>
                      </c:pt>
                      <c:pt idx="303">
                        <c:v>8</c:v>
                      </c:pt>
                      <c:pt idx="304">
                        <c:v>8</c:v>
                      </c:pt>
                      <c:pt idx="305">
                        <c:v>10</c:v>
                      </c:pt>
                      <c:pt idx="306">
                        <c:v>15</c:v>
                      </c:pt>
                      <c:pt idx="307">
                        <c:v>16</c:v>
                      </c:pt>
                      <c:pt idx="308">
                        <c:v>15</c:v>
                      </c:pt>
                      <c:pt idx="309">
                        <c:v>13</c:v>
                      </c:pt>
                      <c:pt idx="310">
                        <c:v>12</c:v>
                      </c:pt>
                      <c:pt idx="311">
                        <c:v>12</c:v>
                      </c:pt>
                      <c:pt idx="312">
                        <c:v>10</c:v>
                      </c:pt>
                      <c:pt idx="313">
                        <c:v>11</c:v>
                      </c:pt>
                      <c:pt idx="314">
                        <c:v>11</c:v>
                      </c:pt>
                      <c:pt idx="315">
                        <c:v>10</c:v>
                      </c:pt>
                      <c:pt idx="316">
                        <c:v>8</c:v>
                      </c:pt>
                      <c:pt idx="317">
                        <c:v>4</c:v>
                      </c:pt>
                      <c:pt idx="318">
                        <c:v>5</c:v>
                      </c:pt>
                      <c:pt idx="319">
                        <c:v>6</c:v>
                      </c:pt>
                      <c:pt idx="320">
                        <c:v>5</c:v>
                      </c:pt>
                      <c:pt idx="321">
                        <c:v>5</c:v>
                      </c:pt>
                      <c:pt idx="322">
                        <c:v>3</c:v>
                      </c:pt>
                      <c:pt idx="323">
                        <c:v>4</c:v>
                      </c:pt>
                      <c:pt idx="324">
                        <c:v>4</c:v>
                      </c:pt>
                      <c:pt idx="325">
                        <c:v>2</c:v>
                      </c:pt>
                      <c:pt idx="326">
                        <c:v>3</c:v>
                      </c:pt>
                      <c:pt idx="327">
                        <c:v>4</c:v>
                      </c:pt>
                      <c:pt idx="328">
                        <c:v>5</c:v>
                      </c:pt>
                      <c:pt idx="329">
                        <c:v>4</c:v>
                      </c:pt>
                      <c:pt idx="330">
                        <c:v>5</c:v>
                      </c:pt>
                      <c:pt idx="331">
                        <c:v>6</c:v>
                      </c:pt>
                      <c:pt idx="332">
                        <c:v>5</c:v>
                      </c:pt>
                      <c:pt idx="333">
                        <c:v>5</c:v>
                      </c:pt>
                      <c:pt idx="334">
                        <c:v>5</c:v>
                      </c:pt>
                      <c:pt idx="335">
                        <c:v>5</c:v>
                      </c:pt>
                      <c:pt idx="336">
                        <c:v>3</c:v>
                      </c:pt>
                      <c:pt idx="337">
                        <c:v>4</c:v>
                      </c:pt>
                      <c:pt idx="338">
                        <c:v>4</c:v>
                      </c:pt>
                      <c:pt idx="339">
                        <c:v>2</c:v>
                      </c:pt>
                      <c:pt idx="340">
                        <c:v>2</c:v>
                      </c:pt>
                      <c:pt idx="341">
                        <c:v>3</c:v>
                      </c:pt>
                      <c:pt idx="342">
                        <c:v>3</c:v>
                      </c:pt>
                      <c:pt idx="343">
                        <c:v>3</c:v>
                      </c:pt>
                      <c:pt idx="344">
                        <c:v>2</c:v>
                      </c:pt>
                      <c:pt idx="345">
                        <c:v>0</c:v>
                      </c:pt>
                      <c:pt idx="346">
                        <c:v>0</c:v>
                      </c:pt>
                      <c:pt idx="347">
                        <c:v>0</c:v>
                      </c:pt>
                      <c:pt idx="348">
                        <c:v>1</c:v>
                      </c:pt>
                      <c:pt idx="349">
                        <c:v>1</c:v>
                      </c:pt>
                      <c:pt idx="350">
                        <c:v>2</c:v>
                      </c:pt>
                      <c:pt idx="351">
                        <c:v>2</c:v>
                      </c:pt>
                      <c:pt idx="352">
                        <c:v>1</c:v>
                      </c:pt>
                      <c:pt idx="353">
                        <c:v>0</c:v>
                      </c:pt>
                      <c:pt idx="354">
                        <c:v>2</c:v>
                      </c:pt>
                      <c:pt idx="355">
                        <c:v>0</c:v>
                      </c:pt>
                      <c:pt idx="356">
                        <c:v>0</c:v>
                      </c:pt>
                      <c:pt idx="357">
                        <c:v>0</c:v>
                      </c:pt>
                      <c:pt idx="358">
                        <c:v>1</c:v>
                      </c:pt>
                      <c:pt idx="359">
                        <c:v>0</c:v>
                      </c:pt>
                      <c:pt idx="360">
                        <c:v>0</c:v>
                      </c:pt>
                      <c:pt idx="361">
                        <c:v>0</c:v>
                      </c:pt>
                      <c:pt idx="362">
                        <c:v>0</c:v>
                      </c:pt>
                      <c:pt idx="363">
                        <c:v>0</c:v>
                      </c:pt>
                      <c:pt idx="364">
                        <c:v>0</c:v>
                      </c:pt>
                      <c:pt idx="365">
                        <c:v>0</c:v>
                      </c:pt>
                      <c:pt idx="366">
                        <c:v>0</c:v>
                      </c:pt>
                      <c:pt idx="367">
                        <c:v>0</c:v>
                      </c:pt>
                      <c:pt idx="368">
                        <c:v>0</c:v>
                      </c:pt>
                      <c:pt idx="369">
                        <c:v>0</c:v>
                      </c:pt>
                    </c:numCache>
                  </c:numRef>
                </c:val>
                <c:extLst xmlns:c15="http://schemas.microsoft.com/office/drawing/2012/chart">
                  <c:ext xmlns:c16="http://schemas.microsoft.com/office/drawing/2014/chart" uri="{C3380CC4-5D6E-409C-BE32-E72D297353CC}">
                    <c16:uniqueId val="{00000013-D8CA-4CE3-B9CB-3A110E8322E5}"/>
                  </c:ext>
                </c:extLst>
              </c15:ser>
            </c15:filteredBarSeries>
          </c:ext>
        </c:extLst>
      </c:barChart>
      <c:barChart>
        <c:barDir val="col"/>
        <c:grouping val="stacked"/>
        <c:varyColors val="0"/>
        <c:ser>
          <c:idx val="16"/>
          <c:order val="11"/>
          <c:tx>
            <c:strRef>
              <c:f>'COVID Occupied Beds'!$A$19</c:f>
              <c:strCache>
                <c:ptCount val="1"/>
                <c:pt idx="0">
                  <c:v>Covid Ward 7 (ex Ward 4)</c:v>
                </c:pt>
              </c:strCache>
            </c:strRef>
          </c:tx>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Beds'!$C$19:$NV$19</c:f>
              <c:numCache>
                <c:formatCode>General</c:formatCode>
                <c:ptCount val="370"/>
                <c:pt idx="304" formatCode="###0">
                  <c:v>6</c:v>
                </c:pt>
                <c:pt idx="305" formatCode="###0">
                  <c:v>15</c:v>
                </c:pt>
                <c:pt idx="306" formatCode="###0">
                  <c:v>23</c:v>
                </c:pt>
                <c:pt idx="307" formatCode="###0">
                  <c:v>19</c:v>
                </c:pt>
                <c:pt idx="308" formatCode="###0">
                  <c:v>20</c:v>
                </c:pt>
                <c:pt idx="309" formatCode="###0">
                  <c:v>20</c:v>
                </c:pt>
                <c:pt idx="310" formatCode="###0">
                  <c:v>21</c:v>
                </c:pt>
                <c:pt idx="311" formatCode="###0">
                  <c:v>21</c:v>
                </c:pt>
                <c:pt idx="312" formatCode="###0">
                  <c:v>21</c:v>
                </c:pt>
                <c:pt idx="313" formatCode="###0">
                  <c:v>22</c:v>
                </c:pt>
                <c:pt idx="314" formatCode="###0">
                  <c:v>20</c:v>
                </c:pt>
                <c:pt idx="315" formatCode="###0">
                  <c:v>17</c:v>
                </c:pt>
                <c:pt idx="316" formatCode="###0">
                  <c:v>17</c:v>
                </c:pt>
                <c:pt idx="317" formatCode="###0">
                  <c:v>19</c:v>
                </c:pt>
                <c:pt idx="318" formatCode="###0">
                  <c:v>10</c:v>
                </c:pt>
              </c:numCache>
            </c:numRef>
          </c:val>
          <c:extLst>
            <c:ext xmlns:c16="http://schemas.microsoft.com/office/drawing/2014/chart" uri="{C3380CC4-5D6E-409C-BE32-E72D297353CC}">
              <c16:uniqueId val="{0000000D-D8CA-4CE3-B9CB-3A110E8322E5}"/>
            </c:ext>
          </c:extLst>
        </c:ser>
        <c:dLbls>
          <c:showLegendKey val="0"/>
          <c:showVal val="0"/>
          <c:showCatName val="0"/>
          <c:showSerName val="0"/>
          <c:showPercent val="0"/>
          <c:showBubbleSize val="0"/>
        </c:dLbls>
        <c:gapWidth val="150"/>
        <c:overlap val="100"/>
        <c:axId val="506314472"/>
        <c:axId val="506311728"/>
        <c:extLst>
          <c:ext xmlns:c15="http://schemas.microsoft.com/office/drawing/2012/chart" uri="{02D57815-91ED-43cb-92C2-25804820EDAC}">
            <c15:filteredBarSeries>
              <c15:ser>
                <c:idx val="11"/>
                <c:order val="6"/>
                <c:tx>
                  <c:strRef>
                    <c:extLst>
                      <c:ext uri="{02D57815-91ED-43cb-92C2-25804820EDAC}">
                        <c15:formulaRef>
                          <c15:sqref>'COVID Occupied Beds'!$A$7</c15:sqref>
                        </c15:formulaRef>
                      </c:ext>
                    </c:extLst>
                    <c:strCache>
                      <c:ptCount val="1"/>
                      <c:pt idx="0">
                        <c:v>HDU Bay Covid Ward 2 (Wd 17) </c:v>
                      </c:pt>
                    </c:strCache>
                  </c:strRef>
                </c:tx>
                <c:invertIfNegative val="0"/>
                <c:cat>
                  <c:numRef>
                    <c:extLst>
                      <c:ext uri="{02D57815-91ED-43cb-92C2-25804820EDAC}">
                        <c15:formulaRef>
                          <c15:sqref>'COVID Occupied Beds'!$C$1:$IV$1</c15:sqref>
                        </c15:formulaRef>
                      </c:ext>
                    </c:extLst>
                    <c:numCache>
                      <c:formatCode>dd\/mm\/yyyy</c:formatCode>
                      <c:ptCount val="254"/>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numCache>
                  </c:numRef>
                </c:cat>
                <c:val>
                  <c:numRef>
                    <c:extLst>
                      <c:ext uri="{02D57815-91ED-43cb-92C2-25804820EDAC}">
                        <c15:formulaRef>
                          <c15:sqref>'COVID Occupied Beds'!$C$7:$CD$7</c15:sqref>
                        </c15:formulaRef>
                      </c:ext>
                    </c:extLst>
                    <c:numCache>
                      <c:formatCode>General</c:formatCode>
                      <c:ptCount val="80"/>
                    </c:numCache>
                  </c:numRef>
                </c:val>
                <c:extLst>
                  <c:ext xmlns:c16="http://schemas.microsoft.com/office/drawing/2014/chart" uri="{C3380CC4-5D6E-409C-BE32-E72D297353CC}">
                    <c16:uniqueId val="{00000014-D8CA-4CE3-B9CB-3A110E8322E5}"/>
                  </c:ext>
                </c:extLst>
              </c15:ser>
            </c15:filteredBarSeries>
          </c:ext>
        </c:extLst>
      </c:barChart>
      <c:lineChart>
        <c:grouping val="standard"/>
        <c:varyColors val="0"/>
        <c:ser>
          <c:idx val="12"/>
          <c:order val="7"/>
          <c:tx>
            <c:v>Bed Complement</c:v>
          </c:tx>
          <c:spPr>
            <a:ln w="25400">
              <a:solidFill>
                <a:srgbClr val="FF0000"/>
              </a:solidFill>
            </a:ln>
          </c:spPr>
          <c:marker>
            <c:symbol val="none"/>
          </c:marker>
          <c:dPt>
            <c:idx val="223"/>
            <c:marker>
              <c:symbol val="square"/>
              <c:size val="4"/>
              <c:spPr>
                <a:solidFill>
                  <a:srgbClr val="FF0000"/>
                </a:solidFill>
                <a:ln>
                  <a:solidFill>
                    <a:srgbClr val="FF0000"/>
                  </a:solidFill>
                </a:ln>
              </c:spPr>
            </c:marker>
            <c:bubble3D val="0"/>
            <c:extLst>
              <c:ext xmlns:c16="http://schemas.microsoft.com/office/drawing/2014/chart" uri="{C3380CC4-5D6E-409C-BE32-E72D297353CC}">
                <c16:uniqueId val="{0000000E-D8CA-4CE3-B9CB-3A110E8322E5}"/>
              </c:ext>
            </c:extLst>
          </c:dPt>
          <c:dPt>
            <c:idx val="227"/>
            <c:marker>
              <c:symbol val="square"/>
              <c:size val="4"/>
              <c:spPr>
                <a:solidFill>
                  <a:srgbClr val="FF0000"/>
                </a:solidFill>
                <a:ln>
                  <a:solidFill>
                    <a:srgbClr val="FF0000"/>
                  </a:solidFill>
                </a:ln>
              </c:spPr>
            </c:marker>
            <c:bubble3D val="0"/>
            <c:extLst>
              <c:ext xmlns:c16="http://schemas.microsoft.com/office/drawing/2014/chart" uri="{C3380CC4-5D6E-409C-BE32-E72D297353CC}">
                <c16:uniqueId val="{0000000F-D8CA-4CE3-B9CB-3A110E8322E5}"/>
              </c:ext>
            </c:extLst>
          </c:dPt>
          <c:dPt>
            <c:idx val="230"/>
            <c:marker>
              <c:symbol val="square"/>
              <c:size val="4"/>
              <c:spPr>
                <a:solidFill>
                  <a:srgbClr val="FF0000"/>
                </a:solidFill>
                <a:ln>
                  <a:solidFill>
                    <a:srgbClr val="FF0000"/>
                  </a:solidFill>
                </a:ln>
              </c:spPr>
            </c:marker>
            <c:bubble3D val="0"/>
            <c:extLst>
              <c:ext xmlns:c16="http://schemas.microsoft.com/office/drawing/2014/chart" uri="{C3380CC4-5D6E-409C-BE32-E72D297353CC}">
                <c16:uniqueId val="{00000010-D8CA-4CE3-B9CB-3A110E8322E5}"/>
              </c:ext>
            </c:extLst>
          </c:dPt>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Beds'!$C$68:$NV$68</c:f>
              <c:numCache>
                <c:formatCode>General</c:formatCode>
                <c:ptCount val="370"/>
                <c:pt idx="222" formatCode="0">
                  <c:v>58</c:v>
                </c:pt>
                <c:pt idx="223" formatCode="0">
                  <c:v>58</c:v>
                </c:pt>
                <c:pt idx="224" formatCode="0">
                  <c:v>58</c:v>
                </c:pt>
                <c:pt idx="225" formatCode="0">
                  <c:v>58</c:v>
                </c:pt>
                <c:pt idx="226" formatCode="0">
                  <c:v>58</c:v>
                </c:pt>
                <c:pt idx="227" formatCode="0">
                  <c:v>64</c:v>
                </c:pt>
                <c:pt idx="228" formatCode="0">
                  <c:v>64</c:v>
                </c:pt>
                <c:pt idx="229" formatCode="0">
                  <c:v>64</c:v>
                </c:pt>
                <c:pt idx="230" formatCode="0">
                  <c:v>88</c:v>
                </c:pt>
                <c:pt idx="231" formatCode="0">
                  <c:v>88</c:v>
                </c:pt>
                <c:pt idx="232" formatCode="0">
                  <c:v>88</c:v>
                </c:pt>
                <c:pt idx="233" formatCode="0">
                  <c:v>88</c:v>
                </c:pt>
                <c:pt idx="234" formatCode="0">
                  <c:v>88</c:v>
                </c:pt>
                <c:pt idx="235" formatCode="0">
                  <c:v>88</c:v>
                </c:pt>
                <c:pt idx="236" formatCode="0">
                  <c:v>88</c:v>
                </c:pt>
                <c:pt idx="237" formatCode="0">
                  <c:v>88</c:v>
                </c:pt>
                <c:pt idx="238" formatCode="0">
                  <c:v>88</c:v>
                </c:pt>
                <c:pt idx="239" formatCode="0">
                  <c:v>88</c:v>
                </c:pt>
                <c:pt idx="240" formatCode="0">
                  <c:v>88</c:v>
                </c:pt>
                <c:pt idx="241" formatCode="0">
                  <c:v>88</c:v>
                </c:pt>
                <c:pt idx="242" formatCode="0">
                  <c:v>88</c:v>
                </c:pt>
                <c:pt idx="243" formatCode="0">
                  <c:v>88</c:v>
                </c:pt>
                <c:pt idx="244" formatCode="0">
                  <c:v>88</c:v>
                </c:pt>
                <c:pt idx="245" formatCode="0">
                  <c:v>88</c:v>
                </c:pt>
                <c:pt idx="246" formatCode="0">
                  <c:v>88</c:v>
                </c:pt>
                <c:pt idx="247" formatCode="0">
                  <c:v>88</c:v>
                </c:pt>
                <c:pt idx="248" formatCode="0">
                  <c:v>88</c:v>
                </c:pt>
                <c:pt idx="249" formatCode="0">
                  <c:v>88</c:v>
                </c:pt>
                <c:pt idx="250" formatCode="0">
                  <c:v>88</c:v>
                </c:pt>
                <c:pt idx="251" formatCode="0">
                  <c:v>88</c:v>
                </c:pt>
                <c:pt idx="252" formatCode="0">
                  <c:v>88</c:v>
                </c:pt>
                <c:pt idx="253" formatCode="0">
                  <c:v>88</c:v>
                </c:pt>
                <c:pt idx="254" formatCode="0">
                  <c:v>88</c:v>
                </c:pt>
                <c:pt idx="255" formatCode="0">
                  <c:v>88</c:v>
                </c:pt>
                <c:pt idx="256" formatCode="0">
                  <c:v>88</c:v>
                </c:pt>
                <c:pt idx="257" formatCode="0">
                  <c:v>88</c:v>
                </c:pt>
                <c:pt idx="258" formatCode="0">
                  <c:v>88</c:v>
                </c:pt>
                <c:pt idx="259" formatCode="0">
                  <c:v>88</c:v>
                </c:pt>
                <c:pt idx="260" formatCode="0">
                  <c:v>88</c:v>
                </c:pt>
                <c:pt idx="261" formatCode="0">
                  <c:v>88</c:v>
                </c:pt>
                <c:pt idx="262" formatCode="0">
                  <c:v>88</c:v>
                </c:pt>
                <c:pt idx="263" formatCode="0">
                  <c:v>88</c:v>
                </c:pt>
                <c:pt idx="264" formatCode="0">
                  <c:v>88</c:v>
                </c:pt>
                <c:pt idx="265" formatCode="0">
                  <c:v>88</c:v>
                </c:pt>
                <c:pt idx="266" formatCode="0">
                  <c:v>88</c:v>
                </c:pt>
                <c:pt idx="267" formatCode="0">
                  <c:v>88</c:v>
                </c:pt>
                <c:pt idx="268" formatCode="0">
                  <c:v>88</c:v>
                </c:pt>
                <c:pt idx="269" formatCode="0">
                  <c:v>88</c:v>
                </c:pt>
                <c:pt idx="270" formatCode="0">
                  <c:v>88</c:v>
                </c:pt>
                <c:pt idx="271" formatCode="0">
                  <c:v>88</c:v>
                </c:pt>
                <c:pt idx="272" formatCode="0">
                  <c:v>88</c:v>
                </c:pt>
                <c:pt idx="273" formatCode="0">
                  <c:v>88</c:v>
                </c:pt>
                <c:pt idx="274" formatCode="0">
                  <c:v>88</c:v>
                </c:pt>
                <c:pt idx="275" formatCode="0">
                  <c:v>88</c:v>
                </c:pt>
                <c:pt idx="276" formatCode="0">
                  <c:v>88</c:v>
                </c:pt>
                <c:pt idx="277" formatCode="0">
                  <c:v>88</c:v>
                </c:pt>
                <c:pt idx="278" formatCode="0">
                  <c:v>88</c:v>
                </c:pt>
                <c:pt idx="279" formatCode="0">
                  <c:v>88</c:v>
                </c:pt>
                <c:pt idx="280" formatCode="0">
                  <c:v>88</c:v>
                </c:pt>
                <c:pt idx="281" formatCode="0">
                  <c:v>88</c:v>
                </c:pt>
                <c:pt idx="282" formatCode="0">
                  <c:v>88</c:v>
                </c:pt>
                <c:pt idx="283" formatCode="0">
                  <c:v>102</c:v>
                </c:pt>
                <c:pt idx="284" formatCode="0">
                  <c:v>102</c:v>
                </c:pt>
                <c:pt idx="285" formatCode="0">
                  <c:v>102</c:v>
                </c:pt>
                <c:pt idx="286" formatCode="0">
                  <c:v>102</c:v>
                </c:pt>
                <c:pt idx="287" formatCode="0">
                  <c:v>102</c:v>
                </c:pt>
                <c:pt idx="288" formatCode="0">
                  <c:v>102</c:v>
                </c:pt>
                <c:pt idx="289" formatCode="0">
                  <c:v>102</c:v>
                </c:pt>
                <c:pt idx="290" formatCode="0">
                  <c:v>102</c:v>
                </c:pt>
                <c:pt idx="291" formatCode="0">
                  <c:v>96</c:v>
                </c:pt>
                <c:pt idx="292" formatCode="0">
                  <c:v>96</c:v>
                </c:pt>
                <c:pt idx="293" formatCode="0">
                  <c:v>96</c:v>
                </c:pt>
                <c:pt idx="294" formatCode="0">
                  <c:v>96</c:v>
                </c:pt>
                <c:pt idx="295" formatCode="0">
                  <c:v>96</c:v>
                </c:pt>
                <c:pt idx="296" formatCode="0">
                  <c:v>96</c:v>
                </c:pt>
                <c:pt idx="297" formatCode="0">
                  <c:v>120</c:v>
                </c:pt>
                <c:pt idx="298" formatCode="0">
                  <c:v>120</c:v>
                </c:pt>
                <c:pt idx="299" formatCode="0">
                  <c:v>120</c:v>
                </c:pt>
                <c:pt idx="300" formatCode="0">
                  <c:v>150</c:v>
                </c:pt>
                <c:pt idx="301" formatCode="0">
                  <c:v>150</c:v>
                </c:pt>
                <c:pt idx="302" formatCode="0">
                  <c:v>150</c:v>
                </c:pt>
                <c:pt idx="303" formatCode="0">
                  <c:v>150</c:v>
                </c:pt>
                <c:pt idx="304" formatCode="0">
                  <c:v>174</c:v>
                </c:pt>
                <c:pt idx="305" formatCode="0">
                  <c:v>178</c:v>
                </c:pt>
                <c:pt idx="306" formatCode="0">
                  <c:v>167</c:v>
                </c:pt>
                <c:pt idx="307" formatCode="0">
                  <c:v>167</c:v>
                </c:pt>
                <c:pt idx="308" formatCode="0">
                  <c:v>191</c:v>
                </c:pt>
                <c:pt idx="309" formatCode="0">
                  <c:v>191</c:v>
                </c:pt>
                <c:pt idx="310" formatCode="0">
                  <c:v>191</c:v>
                </c:pt>
                <c:pt idx="311" formatCode="0">
                  <c:v>191</c:v>
                </c:pt>
                <c:pt idx="312" formatCode="0">
                  <c:v>191</c:v>
                </c:pt>
                <c:pt idx="313" formatCode="0">
                  <c:v>191</c:v>
                </c:pt>
                <c:pt idx="314" formatCode="0">
                  <c:v>167</c:v>
                </c:pt>
                <c:pt idx="315" formatCode="0">
                  <c:v>167</c:v>
                </c:pt>
                <c:pt idx="316" formatCode="0">
                  <c:v>167</c:v>
                </c:pt>
                <c:pt idx="317" formatCode="0">
                  <c:v>167</c:v>
                </c:pt>
                <c:pt idx="318" formatCode="0">
                  <c:v>167</c:v>
                </c:pt>
                <c:pt idx="319" formatCode="0">
                  <c:v>160</c:v>
                </c:pt>
                <c:pt idx="320" formatCode="0">
                  <c:v>160</c:v>
                </c:pt>
                <c:pt idx="321" formatCode="0">
                  <c:v>160</c:v>
                </c:pt>
                <c:pt idx="322" formatCode="0">
                  <c:v>160</c:v>
                </c:pt>
                <c:pt idx="323" formatCode="0">
                  <c:v>160</c:v>
                </c:pt>
                <c:pt idx="324" formatCode="0">
                  <c:v>160</c:v>
                </c:pt>
                <c:pt idx="325" formatCode="0">
                  <c:v>160</c:v>
                </c:pt>
                <c:pt idx="326" formatCode="0">
                  <c:v>160</c:v>
                </c:pt>
                <c:pt idx="327" formatCode="0">
                  <c:v>130</c:v>
                </c:pt>
                <c:pt idx="328" formatCode="0">
                  <c:v>130</c:v>
                </c:pt>
                <c:pt idx="329" formatCode="0">
                  <c:v>130</c:v>
                </c:pt>
                <c:pt idx="330" formatCode="0">
                  <c:v>130</c:v>
                </c:pt>
                <c:pt idx="331" formatCode="0">
                  <c:v>130</c:v>
                </c:pt>
                <c:pt idx="332" formatCode="0">
                  <c:v>130</c:v>
                </c:pt>
                <c:pt idx="333" formatCode="0">
                  <c:v>130</c:v>
                </c:pt>
                <c:pt idx="334" formatCode="0">
                  <c:v>130</c:v>
                </c:pt>
                <c:pt idx="335" formatCode="0">
                  <c:v>130</c:v>
                </c:pt>
                <c:pt idx="336" formatCode="0">
                  <c:v>130</c:v>
                </c:pt>
                <c:pt idx="337" formatCode="0">
                  <c:v>130</c:v>
                </c:pt>
                <c:pt idx="338" formatCode="0">
                  <c:v>130</c:v>
                </c:pt>
                <c:pt idx="339" formatCode="0">
                  <c:v>130</c:v>
                </c:pt>
                <c:pt idx="340" formatCode="0">
                  <c:v>106</c:v>
                </c:pt>
                <c:pt idx="341" formatCode="0">
                  <c:v>88</c:v>
                </c:pt>
                <c:pt idx="342" formatCode="0">
                  <c:v>88</c:v>
                </c:pt>
                <c:pt idx="343" formatCode="0">
                  <c:v>88</c:v>
                </c:pt>
                <c:pt idx="344" formatCode="0">
                  <c:v>88</c:v>
                </c:pt>
                <c:pt idx="345" formatCode="0">
                  <c:v>58</c:v>
                </c:pt>
                <c:pt idx="346" formatCode="0">
                  <c:v>58</c:v>
                </c:pt>
                <c:pt idx="347" formatCode="0">
                  <c:v>58</c:v>
                </c:pt>
                <c:pt idx="348" formatCode="0">
                  <c:v>58</c:v>
                </c:pt>
                <c:pt idx="349" formatCode="0">
                  <c:v>58</c:v>
                </c:pt>
                <c:pt idx="350" formatCode="0">
                  <c:v>58</c:v>
                </c:pt>
                <c:pt idx="351" formatCode="0">
                  <c:v>58</c:v>
                </c:pt>
                <c:pt idx="352" formatCode="0">
                  <c:v>58</c:v>
                </c:pt>
                <c:pt idx="353" formatCode="0">
                  <c:v>58</c:v>
                </c:pt>
                <c:pt idx="354" formatCode="0">
                  <c:v>34</c:v>
                </c:pt>
                <c:pt idx="355" formatCode="0">
                  <c:v>34</c:v>
                </c:pt>
                <c:pt idx="356" formatCode="0">
                  <c:v>34</c:v>
                </c:pt>
                <c:pt idx="357" formatCode="0">
                  <c:v>34</c:v>
                </c:pt>
                <c:pt idx="358" formatCode="0">
                  <c:v>34</c:v>
                </c:pt>
                <c:pt idx="359" formatCode="0">
                  <c:v>34</c:v>
                </c:pt>
                <c:pt idx="360" formatCode="0">
                  <c:v>34</c:v>
                </c:pt>
                <c:pt idx="361" formatCode="0">
                  <c:v>34</c:v>
                </c:pt>
                <c:pt idx="362" formatCode="0">
                  <c:v>34</c:v>
                </c:pt>
                <c:pt idx="363" formatCode="0">
                  <c:v>34</c:v>
                </c:pt>
                <c:pt idx="364" formatCode="0">
                  <c:v>34</c:v>
                </c:pt>
                <c:pt idx="365" formatCode="0">
                  <c:v>34</c:v>
                </c:pt>
                <c:pt idx="366" formatCode="0">
                  <c:v>34</c:v>
                </c:pt>
                <c:pt idx="367" formatCode="0">
                  <c:v>34</c:v>
                </c:pt>
                <c:pt idx="368" formatCode="0">
                  <c:v>34</c:v>
                </c:pt>
                <c:pt idx="369" formatCode="0">
                  <c:v>34</c:v>
                </c:pt>
              </c:numCache>
            </c:numRef>
          </c:val>
          <c:smooth val="0"/>
          <c:extLst>
            <c:ext xmlns:c16="http://schemas.microsoft.com/office/drawing/2014/chart" uri="{C3380CC4-5D6E-409C-BE32-E72D297353CC}">
              <c16:uniqueId val="{00000011-D8CA-4CE3-B9CB-3A110E8322E5}"/>
            </c:ext>
          </c:extLst>
        </c:ser>
        <c:dLbls>
          <c:showLegendKey val="0"/>
          <c:showVal val="0"/>
          <c:showCatName val="0"/>
          <c:showSerName val="0"/>
          <c:showPercent val="0"/>
          <c:showBubbleSize val="0"/>
        </c:dLbls>
        <c:marker val="1"/>
        <c:smooth val="0"/>
        <c:axId val="506314472"/>
        <c:axId val="506311728"/>
      </c:lineChart>
      <c:dateAx>
        <c:axId val="506314472"/>
        <c:scaling>
          <c:orientation val="minMax"/>
        </c:scaling>
        <c:delete val="0"/>
        <c:axPos val="b"/>
        <c:numFmt formatCode="dd\/mm\/yyyy" sourceLinked="1"/>
        <c:majorTickMark val="out"/>
        <c:minorTickMark val="none"/>
        <c:tickLblPos val="nextTo"/>
        <c:txPr>
          <a:bodyPr rot="-2700000" vert="horz"/>
          <a:lstStyle/>
          <a:p>
            <a:pPr>
              <a:defRPr sz="700" b="0"/>
            </a:pPr>
            <a:endParaRPr lang="en-US"/>
          </a:p>
        </c:txPr>
        <c:crossAx val="506311728"/>
        <c:crosses val="autoZero"/>
        <c:auto val="1"/>
        <c:lblOffset val="100"/>
        <c:baseTimeUnit val="days"/>
        <c:majorUnit val="7"/>
        <c:majorTimeUnit val="days"/>
      </c:dateAx>
      <c:valAx>
        <c:axId val="506311728"/>
        <c:scaling>
          <c:orientation val="minMax"/>
          <c:max val="225"/>
          <c:min val="0"/>
        </c:scaling>
        <c:delete val="0"/>
        <c:axPos val="l"/>
        <c:numFmt formatCode="General" sourceLinked="1"/>
        <c:majorTickMark val="out"/>
        <c:minorTickMark val="none"/>
        <c:tickLblPos val="nextTo"/>
        <c:crossAx val="506314472"/>
        <c:crosses val="autoZero"/>
        <c:crossBetween val="between"/>
        <c:majorUnit val="25"/>
      </c:valAx>
    </c:plotArea>
    <c:legend>
      <c:legendPos val="r"/>
      <c:layout>
        <c:manualLayout>
          <c:xMode val="edge"/>
          <c:yMode val="edge"/>
          <c:x val="4.1557986238224223E-2"/>
          <c:y val="0.77818340854735513"/>
          <c:w val="0.9449012662535069"/>
          <c:h val="0.2218165914526449"/>
        </c:manualLayout>
      </c:layout>
      <c:overlay val="0"/>
      <c:spPr>
        <a:ln>
          <a:solidFill>
            <a:sysClr val="windowText" lastClr="000000"/>
          </a:solidFill>
        </a:ln>
      </c:spPr>
      <c:txPr>
        <a:bodyPr/>
        <a:lstStyle/>
        <a:p>
          <a:pPr>
            <a:defRPr sz="800"/>
          </a:pPr>
          <a:endParaRPr lang="en-US"/>
        </a:p>
      </c:txPr>
    </c:legend>
    <c:plotVisOnly val="1"/>
    <c:dispBlanksAs val="gap"/>
    <c:showDLblsOverMax val="0"/>
  </c:chart>
  <c:spPr>
    <a:ln>
      <a:solidFill>
        <a:srgbClr val="4F81BD"/>
      </a:solidFill>
    </a:ln>
  </c:spPr>
  <c:externalData r:id="rId2">
    <c:autoUpdate val="0"/>
  </c:externalData>
  <c:userShapes r:id="rId3"/>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GB" sz="1200"/>
              <a:t>COVID Critical Care Occupied Beds By Ward</a:t>
            </a:r>
          </a:p>
        </c:rich>
      </c:tx>
      <c:layout>
        <c:manualLayout>
          <c:xMode val="edge"/>
          <c:yMode val="edge"/>
          <c:x val="0.22977795232395767"/>
          <c:y val="1.6035211348883541E-2"/>
        </c:manualLayout>
      </c:layout>
      <c:overlay val="0"/>
      <c:spPr>
        <a:ln>
          <a:solidFill>
            <a:schemeClr val="tx1"/>
          </a:solidFill>
        </a:ln>
      </c:spPr>
    </c:title>
    <c:autoTitleDeleted val="0"/>
    <c:plotArea>
      <c:layout>
        <c:manualLayout>
          <c:layoutTarget val="inner"/>
          <c:xMode val="edge"/>
          <c:yMode val="edge"/>
          <c:x val="5.0135739387603892E-2"/>
          <c:y val="0.14237183309427334"/>
          <c:w val="0.94001968943385594"/>
          <c:h val="0.52245523865187227"/>
        </c:manualLayout>
      </c:layout>
      <c:barChart>
        <c:barDir val="col"/>
        <c:grouping val="stacked"/>
        <c:varyColors val="0"/>
        <c:ser>
          <c:idx val="1"/>
          <c:order val="0"/>
          <c:tx>
            <c:strRef>
              <c:f>'COVID Occupied Beds'!$A$24</c:f>
              <c:strCache>
                <c:ptCount val="1"/>
                <c:pt idx="0">
                  <c:v>COVID HDU Total</c:v>
                </c:pt>
              </c:strCache>
            </c:strRef>
          </c:tx>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Beds'!$C$24:$NV$24</c:f>
              <c:numCache>
                <c:formatCode>###0</c:formatCode>
                <c:ptCount val="370"/>
                <c:pt idx="0">
                  <c:v>0</c:v>
                </c:pt>
                <c:pt idx="1">
                  <c:v>0</c:v>
                </c:pt>
                <c:pt idx="2">
                  <c:v>0</c:v>
                </c:pt>
                <c:pt idx="3">
                  <c:v>0</c:v>
                </c:pt>
                <c:pt idx="4">
                  <c:v>0</c:v>
                </c:pt>
                <c:pt idx="5">
                  <c:v>1</c:v>
                </c:pt>
                <c:pt idx="6">
                  <c:v>2</c:v>
                </c:pt>
                <c:pt idx="7">
                  <c:v>0</c:v>
                </c:pt>
                <c:pt idx="8">
                  <c:v>2</c:v>
                </c:pt>
                <c:pt idx="9">
                  <c:v>4</c:v>
                </c:pt>
                <c:pt idx="10">
                  <c:v>2</c:v>
                </c:pt>
                <c:pt idx="11">
                  <c:v>1</c:v>
                </c:pt>
                <c:pt idx="12">
                  <c:v>0</c:v>
                </c:pt>
                <c:pt idx="13">
                  <c:v>0</c:v>
                </c:pt>
                <c:pt idx="14">
                  <c:v>2</c:v>
                </c:pt>
                <c:pt idx="15">
                  <c:v>3</c:v>
                </c:pt>
                <c:pt idx="16">
                  <c:v>5</c:v>
                </c:pt>
                <c:pt idx="17">
                  <c:v>4</c:v>
                </c:pt>
                <c:pt idx="18">
                  <c:v>4</c:v>
                </c:pt>
                <c:pt idx="19">
                  <c:v>1</c:v>
                </c:pt>
                <c:pt idx="20">
                  <c:v>1</c:v>
                </c:pt>
                <c:pt idx="21">
                  <c:v>0</c:v>
                </c:pt>
                <c:pt idx="22">
                  <c:v>8</c:v>
                </c:pt>
                <c:pt idx="23">
                  <c:v>9</c:v>
                </c:pt>
                <c:pt idx="24">
                  <c:v>6</c:v>
                </c:pt>
                <c:pt idx="25">
                  <c:v>4</c:v>
                </c:pt>
                <c:pt idx="26">
                  <c:v>4</c:v>
                </c:pt>
                <c:pt idx="27">
                  <c:v>4</c:v>
                </c:pt>
                <c:pt idx="28">
                  <c:v>4</c:v>
                </c:pt>
                <c:pt idx="29">
                  <c:v>3</c:v>
                </c:pt>
                <c:pt idx="30">
                  <c:v>4</c:v>
                </c:pt>
                <c:pt idx="31">
                  <c:v>4</c:v>
                </c:pt>
                <c:pt idx="32">
                  <c:v>2</c:v>
                </c:pt>
                <c:pt idx="33">
                  <c:v>2</c:v>
                </c:pt>
                <c:pt idx="34">
                  <c:v>2</c:v>
                </c:pt>
                <c:pt idx="35">
                  <c:v>3</c:v>
                </c:pt>
                <c:pt idx="36">
                  <c:v>2</c:v>
                </c:pt>
                <c:pt idx="37">
                  <c:v>2</c:v>
                </c:pt>
                <c:pt idx="38">
                  <c:v>3</c:v>
                </c:pt>
                <c:pt idx="39">
                  <c:v>1</c:v>
                </c:pt>
                <c:pt idx="40">
                  <c:v>1</c:v>
                </c:pt>
                <c:pt idx="41">
                  <c:v>2</c:v>
                </c:pt>
                <c:pt idx="42">
                  <c:v>1</c:v>
                </c:pt>
                <c:pt idx="43">
                  <c:v>1</c:v>
                </c:pt>
                <c:pt idx="44">
                  <c:v>1</c:v>
                </c:pt>
                <c:pt idx="45">
                  <c:v>1</c:v>
                </c:pt>
                <c:pt idx="46">
                  <c:v>1</c:v>
                </c:pt>
                <c:pt idx="47">
                  <c:v>0</c:v>
                </c:pt>
                <c:pt idx="48">
                  <c:v>0</c:v>
                </c:pt>
                <c:pt idx="49">
                  <c:v>0</c:v>
                </c:pt>
                <c:pt idx="50">
                  <c:v>0</c:v>
                </c:pt>
                <c:pt idx="51">
                  <c:v>0</c:v>
                </c:pt>
                <c:pt idx="52">
                  <c:v>0</c:v>
                </c:pt>
                <c:pt idx="53">
                  <c:v>1</c:v>
                </c:pt>
                <c:pt idx="54">
                  <c:v>1</c:v>
                </c:pt>
                <c:pt idx="55">
                  <c:v>3</c:v>
                </c:pt>
                <c:pt idx="56">
                  <c:v>0</c:v>
                </c:pt>
                <c:pt idx="57">
                  <c:v>0</c:v>
                </c:pt>
                <c:pt idx="58">
                  <c:v>0</c:v>
                </c:pt>
                <c:pt idx="59">
                  <c:v>0</c:v>
                </c:pt>
                <c:pt idx="60">
                  <c:v>1</c:v>
                </c:pt>
                <c:pt idx="61">
                  <c:v>1</c:v>
                </c:pt>
                <c:pt idx="62">
                  <c:v>0</c:v>
                </c:pt>
                <c:pt idx="63">
                  <c:v>0</c:v>
                </c:pt>
                <c:pt idx="64">
                  <c:v>0</c:v>
                </c:pt>
                <c:pt idx="65">
                  <c:v>0</c:v>
                </c:pt>
                <c:pt idx="66">
                  <c:v>0</c:v>
                </c:pt>
                <c:pt idx="67">
                  <c:v>0</c:v>
                </c:pt>
                <c:pt idx="68">
                  <c:v>0</c:v>
                </c:pt>
                <c:pt idx="69">
                  <c:v>0</c:v>
                </c:pt>
                <c:pt idx="70">
                  <c:v>0</c:v>
                </c:pt>
                <c:pt idx="71">
                  <c:v>0</c:v>
                </c:pt>
                <c:pt idx="72">
                  <c:v>0</c:v>
                </c:pt>
                <c:pt idx="73">
                  <c:v>0</c:v>
                </c:pt>
                <c:pt idx="74">
                  <c:v>0</c:v>
                </c:pt>
                <c:pt idx="75">
                  <c:v>1</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1</c:v>
                </c:pt>
                <c:pt idx="208">
                  <c:v>2</c:v>
                </c:pt>
                <c:pt idx="209">
                  <c:v>2</c:v>
                </c:pt>
                <c:pt idx="210">
                  <c:v>2</c:v>
                </c:pt>
                <c:pt idx="211">
                  <c:v>2</c:v>
                </c:pt>
                <c:pt idx="212">
                  <c:v>3</c:v>
                </c:pt>
                <c:pt idx="213">
                  <c:v>3</c:v>
                </c:pt>
                <c:pt idx="214">
                  <c:v>1</c:v>
                </c:pt>
                <c:pt idx="215">
                  <c:v>1</c:v>
                </c:pt>
                <c:pt idx="216">
                  <c:v>0</c:v>
                </c:pt>
                <c:pt idx="217">
                  <c:v>0</c:v>
                </c:pt>
                <c:pt idx="218">
                  <c:v>0</c:v>
                </c:pt>
                <c:pt idx="219">
                  <c:v>3</c:v>
                </c:pt>
                <c:pt idx="220">
                  <c:v>0</c:v>
                </c:pt>
                <c:pt idx="221">
                  <c:v>2</c:v>
                </c:pt>
                <c:pt idx="222">
                  <c:v>3</c:v>
                </c:pt>
                <c:pt idx="223">
                  <c:v>4</c:v>
                </c:pt>
                <c:pt idx="224">
                  <c:v>5</c:v>
                </c:pt>
                <c:pt idx="225">
                  <c:v>4</c:v>
                </c:pt>
                <c:pt idx="226">
                  <c:v>4</c:v>
                </c:pt>
                <c:pt idx="227">
                  <c:v>4</c:v>
                </c:pt>
                <c:pt idx="228">
                  <c:v>7</c:v>
                </c:pt>
                <c:pt idx="229">
                  <c:v>6</c:v>
                </c:pt>
                <c:pt idx="230">
                  <c:v>7</c:v>
                </c:pt>
                <c:pt idx="231">
                  <c:v>7</c:v>
                </c:pt>
                <c:pt idx="232">
                  <c:v>7</c:v>
                </c:pt>
                <c:pt idx="233">
                  <c:v>5</c:v>
                </c:pt>
                <c:pt idx="234">
                  <c:v>6</c:v>
                </c:pt>
                <c:pt idx="235">
                  <c:v>7</c:v>
                </c:pt>
                <c:pt idx="236">
                  <c:v>7</c:v>
                </c:pt>
                <c:pt idx="237">
                  <c:v>5</c:v>
                </c:pt>
                <c:pt idx="238">
                  <c:v>6</c:v>
                </c:pt>
                <c:pt idx="239">
                  <c:v>7</c:v>
                </c:pt>
                <c:pt idx="240">
                  <c:v>6</c:v>
                </c:pt>
                <c:pt idx="241">
                  <c:v>5</c:v>
                </c:pt>
                <c:pt idx="242">
                  <c:v>7</c:v>
                </c:pt>
                <c:pt idx="243">
                  <c:v>5</c:v>
                </c:pt>
                <c:pt idx="244">
                  <c:v>6</c:v>
                </c:pt>
                <c:pt idx="245">
                  <c:v>5</c:v>
                </c:pt>
                <c:pt idx="246">
                  <c:v>3</c:v>
                </c:pt>
                <c:pt idx="247">
                  <c:v>2</c:v>
                </c:pt>
                <c:pt idx="248">
                  <c:v>3</c:v>
                </c:pt>
                <c:pt idx="249">
                  <c:v>3</c:v>
                </c:pt>
                <c:pt idx="250">
                  <c:v>3</c:v>
                </c:pt>
                <c:pt idx="251">
                  <c:v>2</c:v>
                </c:pt>
                <c:pt idx="252">
                  <c:v>2</c:v>
                </c:pt>
                <c:pt idx="253">
                  <c:v>2</c:v>
                </c:pt>
                <c:pt idx="254">
                  <c:v>1</c:v>
                </c:pt>
                <c:pt idx="255">
                  <c:v>0</c:v>
                </c:pt>
                <c:pt idx="256">
                  <c:v>0</c:v>
                </c:pt>
                <c:pt idx="257">
                  <c:v>5</c:v>
                </c:pt>
                <c:pt idx="258">
                  <c:v>3</c:v>
                </c:pt>
                <c:pt idx="259">
                  <c:v>2</c:v>
                </c:pt>
                <c:pt idx="260">
                  <c:v>3</c:v>
                </c:pt>
                <c:pt idx="261">
                  <c:v>3</c:v>
                </c:pt>
                <c:pt idx="262">
                  <c:v>2</c:v>
                </c:pt>
                <c:pt idx="263">
                  <c:v>2</c:v>
                </c:pt>
                <c:pt idx="264">
                  <c:v>4</c:v>
                </c:pt>
                <c:pt idx="265">
                  <c:v>3</c:v>
                </c:pt>
                <c:pt idx="266">
                  <c:v>0</c:v>
                </c:pt>
                <c:pt idx="267">
                  <c:v>0</c:v>
                </c:pt>
                <c:pt idx="268">
                  <c:v>0</c:v>
                </c:pt>
                <c:pt idx="269">
                  <c:v>0</c:v>
                </c:pt>
                <c:pt idx="270">
                  <c:v>1</c:v>
                </c:pt>
                <c:pt idx="271">
                  <c:v>2</c:v>
                </c:pt>
                <c:pt idx="272">
                  <c:v>1</c:v>
                </c:pt>
                <c:pt idx="273">
                  <c:v>1</c:v>
                </c:pt>
                <c:pt idx="274">
                  <c:v>1</c:v>
                </c:pt>
                <c:pt idx="275">
                  <c:v>1</c:v>
                </c:pt>
                <c:pt idx="276">
                  <c:v>1</c:v>
                </c:pt>
                <c:pt idx="277">
                  <c:v>2</c:v>
                </c:pt>
                <c:pt idx="278">
                  <c:v>2</c:v>
                </c:pt>
                <c:pt idx="279">
                  <c:v>3</c:v>
                </c:pt>
                <c:pt idx="280">
                  <c:v>2</c:v>
                </c:pt>
                <c:pt idx="281">
                  <c:v>1</c:v>
                </c:pt>
                <c:pt idx="282">
                  <c:v>4</c:v>
                </c:pt>
                <c:pt idx="283">
                  <c:v>4</c:v>
                </c:pt>
                <c:pt idx="284">
                  <c:v>2</c:v>
                </c:pt>
                <c:pt idx="285">
                  <c:v>1</c:v>
                </c:pt>
                <c:pt idx="286">
                  <c:v>3</c:v>
                </c:pt>
                <c:pt idx="287">
                  <c:v>3</c:v>
                </c:pt>
                <c:pt idx="288">
                  <c:v>5</c:v>
                </c:pt>
                <c:pt idx="289">
                  <c:v>5</c:v>
                </c:pt>
                <c:pt idx="290">
                  <c:v>8</c:v>
                </c:pt>
                <c:pt idx="291">
                  <c:v>7</c:v>
                </c:pt>
                <c:pt idx="292">
                  <c:v>5</c:v>
                </c:pt>
                <c:pt idx="293">
                  <c:v>5</c:v>
                </c:pt>
                <c:pt idx="294">
                  <c:v>3</c:v>
                </c:pt>
                <c:pt idx="295">
                  <c:v>3</c:v>
                </c:pt>
                <c:pt idx="296">
                  <c:v>6</c:v>
                </c:pt>
                <c:pt idx="297">
                  <c:v>11</c:v>
                </c:pt>
                <c:pt idx="298">
                  <c:v>7</c:v>
                </c:pt>
                <c:pt idx="299">
                  <c:v>7</c:v>
                </c:pt>
                <c:pt idx="300">
                  <c:v>8</c:v>
                </c:pt>
                <c:pt idx="301">
                  <c:v>7</c:v>
                </c:pt>
                <c:pt idx="302">
                  <c:v>6</c:v>
                </c:pt>
                <c:pt idx="303">
                  <c:v>8</c:v>
                </c:pt>
                <c:pt idx="304">
                  <c:v>8</c:v>
                </c:pt>
                <c:pt idx="305">
                  <c:v>10</c:v>
                </c:pt>
                <c:pt idx="306">
                  <c:v>15</c:v>
                </c:pt>
                <c:pt idx="307">
                  <c:v>16</c:v>
                </c:pt>
                <c:pt idx="308">
                  <c:v>15</c:v>
                </c:pt>
                <c:pt idx="309">
                  <c:v>13</c:v>
                </c:pt>
                <c:pt idx="310">
                  <c:v>12</c:v>
                </c:pt>
                <c:pt idx="311">
                  <c:v>12</c:v>
                </c:pt>
                <c:pt idx="312">
                  <c:v>10</c:v>
                </c:pt>
                <c:pt idx="313">
                  <c:v>11</c:v>
                </c:pt>
                <c:pt idx="314">
                  <c:v>11</c:v>
                </c:pt>
                <c:pt idx="315">
                  <c:v>10</c:v>
                </c:pt>
                <c:pt idx="316">
                  <c:v>8</c:v>
                </c:pt>
                <c:pt idx="317">
                  <c:v>4</c:v>
                </c:pt>
                <c:pt idx="318">
                  <c:v>5</c:v>
                </c:pt>
                <c:pt idx="319">
                  <c:v>6</c:v>
                </c:pt>
                <c:pt idx="320">
                  <c:v>5</c:v>
                </c:pt>
                <c:pt idx="321">
                  <c:v>5</c:v>
                </c:pt>
                <c:pt idx="322">
                  <c:v>3</c:v>
                </c:pt>
                <c:pt idx="323">
                  <c:v>4</c:v>
                </c:pt>
                <c:pt idx="324">
                  <c:v>4</c:v>
                </c:pt>
                <c:pt idx="325">
                  <c:v>2</c:v>
                </c:pt>
                <c:pt idx="326">
                  <c:v>3</c:v>
                </c:pt>
                <c:pt idx="327">
                  <c:v>4</c:v>
                </c:pt>
                <c:pt idx="328">
                  <c:v>5</c:v>
                </c:pt>
                <c:pt idx="329">
                  <c:v>4</c:v>
                </c:pt>
                <c:pt idx="330">
                  <c:v>5</c:v>
                </c:pt>
                <c:pt idx="331">
                  <c:v>6</c:v>
                </c:pt>
                <c:pt idx="332">
                  <c:v>5</c:v>
                </c:pt>
                <c:pt idx="333">
                  <c:v>5</c:v>
                </c:pt>
                <c:pt idx="334">
                  <c:v>5</c:v>
                </c:pt>
                <c:pt idx="335">
                  <c:v>5</c:v>
                </c:pt>
                <c:pt idx="336">
                  <c:v>3</c:v>
                </c:pt>
                <c:pt idx="337">
                  <c:v>4</c:v>
                </c:pt>
                <c:pt idx="338">
                  <c:v>4</c:v>
                </c:pt>
                <c:pt idx="339">
                  <c:v>2</c:v>
                </c:pt>
                <c:pt idx="340">
                  <c:v>2</c:v>
                </c:pt>
                <c:pt idx="341">
                  <c:v>3</c:v>
                </c:pt>
                <c:pt idx="342">
                  <c:v>3</c:v>
                </c:pt>
                <c:pt idx="343">
                  <c:v>3</c:v>
                </c:pt>
                <c:pt idx="344">
                  <c:v>2</c:v>
                </c:pt>
                <c:pt idx="345">
                  <c:v>0</c:v>
                </c:pt>
                <c:pt idx="346">
                  <c:v>0</c:v>
                </c:pt>
                <c:pt idx="347">
                  <c:v>0</c:v>
                </c:pt>
                <c:pt idx="348">
                  <c:v>1</c:v>
                </c:pt>
                <c:pt idx="349">
                  <c:v>1</c:v>
                </c:pt>
                <c:pt idx="350">
                  <c:v>2</c:v>
                </c:pt>
                <c:pt idx="351">
                  <c:v>2</c:v>
                </c:pt>
                <c:pt idx="352">
                  <c:v>1</c:v>
                </c:pt>
                <c:pt idx="353">
                  <c:v>0</c:v>
                </c:pt>
                <c:pt idx="354">
                  <c:v>2</c:v>
                </c:pt>
                <c:pt idx="355">
                  <c:v>0</c:v>
                </c:pt>
                <c:pt idx="356">
                  <c:v>0</c:v>
                </c:pt>
                <c:pt idx="357">
                  <c:v>0</c:v>
                </c:pt>
                <c:pt idx="358">
                  <c:v>1</c:v>
                </c:pt>
                <c:pt idx="359">
                  <c:v>0</c:v>
                </c:pt>
                <c:pt idx="360">
                  <c:v>0</c:v>
                </c:pt>
                <c:pt idx="361">
                  <c:v>0</c:v>
                </c:pt>
                <c:pt idx="362">
                  <c:v>0</c:v>
                </c:pt>
                <c:pt idx="363">
                  <c:v>0</c:v>
                </c:pt>
                <c:pt idx="364">
                  <c:v>0</c:v>
                </c:pt>
                <c:pt idx="365">
                  <c:v>0</c:v>
                </c:pt>
                <c:pt idx="366">
                  <c:v>0</c:v>
                </c:pt>
                <c:pt idx="367">
                  <c:v>0</c:v>
                </c:pt>
                <c:pt idx="368">
                  <c:v>0</c:v>
                </c:pt>
                <c:pt idx="369">
                  <c:v>0</c:v>
                </c:pt>
              </c:numCache>
            </c:numRef>
          </c:val>
          <c:extLst>
            <c:ext xmlns:c16="http://schemas.microsoft.com/office/drawing/2014/chart" uri="{C3380CC4-5D6E-409C-BE32-E72D297353CC}">
              <c16:uniqueId val="{00000000-7112-4920-B908-413312D06BA6}"/>
            </c:ext>
          </c:extLst>
        </c:ser>
        <c:ser>
          <c:idx val="2"/>
          <c:order val="1"/>
          <c:tx>
            <c:strRef>
              <c:f>'COVID Occupied Beds'!$A$5:$B$5</c:f>
              <c:strCache>
                <c:ptCount val="2"/>
                <c:pt idx="0">
                  <c:v>COVID ICU</c:v>
                </c:pt>
                <c:pt idx="1">
                  <c:v>Occupied Beds</c:v>
                </c:pt>
              </c:strCache>
            </c:strRef>
          </c:tx>
          <c:invertIfNegative val="0"/>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Beds'!$C$5:$NV$5</c:f>
              <c:numCache>
                <c:formatCode>@</c:formatCode>
                <c:ptCount val="370"/>
                <c:pt idx="0">
                  <c:v>0</c:v>
                </c:pt>
                <c:pt idx="1">
                  <c:v>0</c:v>
                </c:pt>
                <c:pt idx="2">
                  <c:v>0</c:v>
                </c:pt>
                <c:pt idx="3">
                  <c:v>0</c:v>
                </c:pt>
                <c:pt idx="4">
                  <c:v>0</c:v>
                </c:pt>
                <c:pt idx="5">
                  <c:v>0</c:v>
                </c:pt>
                <c:pt idx="6">
                  <c:v>0</c:v>
                </c:pt>
                <c:pt idx="7">
                  <c:v>0</c:v>
                </c:pt>
                <c:pt idx="8">
                  <c:v>0</c:v>
                </c:pt>
                <c:pt idx="9" formatCode="###0">
                  <c:v>1</c:v>
                </c:pt>
                <c:pt idx="10" formatCode="###0">
                  <c:v>4</c:v>
                </c:pt>
                <c:pt idx="11" formatCode="###0">
                  <c:v>4</c:v>
                </c:pt>
                <c:pt idx="12" formatCode="###0">
                  <c:v>4</c:v>
                </c:pt>
                <c:pt idx="13" formatCode="###0">
                  <c:v>5</c:v>
                </c:pt>
                <c:pt idx="14" formatCode="###0">
                  <c:v>4</c:v>
                </c:pt>
                <c:pt idx="15" formatCode="###0">
                  <c:v>5</c:v>
                </c:pt>
                <c:pt idx="16" formatCode="###0">
                  <c:v>4</c:v>
                </c:pt>
                <c:pt idx="17" formatCode="###0">
                  <c:v>6</c:v>
                </c:pt>
                <c:pt idx="18" formatCode="###0">
                  <c:v>7</c:v>
                </c:pt>
                <c:pt idx="19" formatCode="###0">
                  <c:v>8</c:v>
                </c:pt>
                <c:pt idx="20" formatCode="###0">
                  <c:v>6</c:v>
                </c:pt>
                <c:pt idx="21" formatCode="###0">
                  <c:v>5</c:v>
                </c:pt>
                <c:pt idx="22" formatCode="###0">
                  <c:v>5</c:v>
                </c:pt>
                <c:pt idx="23" formatCode="###0">
                  <c:v>5</c:v>
                </c:pt>
                <c:pt idx="24" formatCode="###0">
                  <c:v>5</c:v>
                </c:pt>
                <c:pt idx="25" formatCode="###0">
                  <c:v>5</c:v>
                </c:pt>
                <c:pt idx="26" formatCode="###0">
                  <c:v>7</c:v>
                </c:pt>
                <c:pt idx="27" formatCode="###0">
                  <c:v>8</c:v>
                </c:pt>
                <c:pt idx="28" formatCode="###0">
                  <c:v>8</c:v>
                </c:pt>
                <c:pt idx="29" formatCode="###0">
                  <c:v>8</c:v>
                </c:pt>
                <c:pt idx="30" formatCode="###0">
                  <c:v>8</c:v>
                </c:pt>
                <c:pt idx="31" formatCode="###0">
                  <c:v>7</c:v>
                </c:pt>
                <c:pt idx="32" formatCode="###0">
                  <c:v>6</c:v>
                </c:pt>
                <c:pt idx="33" formatCode="###0">
                  <c:v>6</c:v>
                </c:pt>
                <c:pt idx="34" formatCode="###0">
                  <c:v>6</c:v>
                </c:pt>
                <c:pt idx="35" formatCode="###0">
                  <c:v>7</c:v>
                </c:pt>
                <c:pt idx="36" formatCode="###0">
                  <c:v>6</c:v>
                </c:pt>
                <c:pt idx="37" formatCode="###0">
                  <c:v>8</c:v>
                </c:pt>
                <c:pt idx="38" formatCode="###0">
                  <c:v>7</c:v>
                </c:pt>
                <c:pt idx="39" formatCode="###0">
                  <c:v>6</c:v>
                </c:pt>
                <c:pt idx="40" formatCode="###0">
                  <c:v>6</c:v>
                </c:pt>
                <c:pt idx="41" formatCode="###0">
                  <c:v>6</c:v>
                </c:pt>
                <c:pt idx="42" formatCode="###0">
                  <c:v>5</c:v>
                </c:pt>
                <c:pt idx="43" formatCode="###0">
                  <c:v>3</c:v>
                </c:pt>
                <c:pt idx="44" formatCode="###0">
                  <c:v>3</c:v>
                </c:pt>
                <c:pt idx="45" formatCode="###0">
                  <c:v>2</c:v>
                </c:pt>
                <c:pt idx="46" formatCode="###0">
                  <c:v>2</c:v>
                </c:pt>
                <c:pt idx="47" formatCode="###0">
                  <c:v>2</c:v>
                </c:pt>
                <c:pt idx="48" formatCode="###0">
                  <c:v>2</c:v>
                </c:pt>
                <c:pt idx="49" formatCode="###0">
                  <c:v>2</c:v>
                </c:pt>
                <c:pt idx="50" formatCode="###0">
                  <c:v>2</c:v>
                </c:pt>
                <c:pt idx="51" formatCode="###0">
                  <c:v>2</c:v>
                </c:pt>
                <c:pt idx="52" formatCode="###0">
                  <c:v>2</c:v>
                </c:pt>
                <c:pt idx="53" formatCode="###0">
                  <c:v>3</c:v>
                </c:pt>
                <c:pt idx="54" formatCode="###0">
                  <c:v>3</c:v>
                </c:pt>
                <c:pt idx="55" formatCode="###0">
                  <c:v>3</c:v>
                </c:pt>
                <c:pt idx="56" formatCode="###0">
                  <c:v>2</c:v>
                </c:pt>
                <c:pt idx="57" formatCode="###0">
                  <c:v>2</c:v>
                </c:pt>
                <c:pt idx="58" formatCode="###0">
                  <c:v>2</c:v>
                </c:pt>
                <c:pt idx="59" formatCode="###0">
                  <c:v>1</c:v>
                </c:pt>
                <c:pt idx="60" formatCode="###0">
                  <c:v>1</c:v>
                </c:pt>
                <c:pt idx="61" formatCode="###0">
                  <c:v>1</c:v>
                </c:pt>
                <c:pt idx="62" formatCode="###0">
                  <c:v>1</c:v>
                </c:pt>
                <c:pt idx="63" formatCode="###0">
                  <c:v>1</c:v>
                </c:pt>
                <c:pt idx="64" formatCode="###0">
                  <c:v>1</c:v>
                </c:pt>
                <c:pt idx="65" formatCode="###0">
                  <c:v>1</c:v>
                </c:pt>
                <c:pt idx="66" formatCode="###0">
                  <c:v>1</c:v>
                </c:pt>
                <c:pt idx="67" formatCode="###0">
                  <c:v>1</c:v>
                </c:pt>
                <c:pt idx="68" formatCode="###0">
                  <c:v>1</c:v>
                </c:pt>
                <c:pt idx="69" formatCode="###0">
                  <c:v>1</c:v>
                </c:pt>
                <c:pt idx="70" formatCode="###0">
                  <c:v>1</c:v>
                </c:pt>
                <c:pt idx="71" formatCode="###0">
                  <c:v>1</c:v>
                </c:pt>
                <c:pt idx="72" formatCode="###0">
                  <c:v>2</c:v>
                </c:pt>
                <c:pt idx="73" formatCode="###0">
                  <c:v>2</c:v>
                </c:pt>
                <c:pt idx="74" formatCode="###0">
                  <c:v>2</c:v>
                </c:pt>
                <c:pt idx="75" formatCode="###0">
                  <c:v>2</c:v>
                </c:pt>
                <c:pt idx="76" formatCode="###0">
                  <c:v>2</c:v>
                </c:pt>
                <c:pt idx="77" formatCode="###0">
                  <c:v>2</c:v>
                </c:pt>
                <c:pt idx="78" formatCode="###0">
                  <c:v>2</c:v>
                </c:pt>
                <c:pt idx="79" formatCode="###0">
                  <c:v>2</c:v>
                </c:pt>
                <c:pt idx="80" formatCode="###0">
                  <c:v>2</c:v>
                </c:pt>
                <c:pt idx="81" formatCode="###0">
                  <c:v>2</c:v>
                </c:pt>
                <c:pt idx="82" formatCode="###0">
                  <c:v>2</c:v>
                </c:pt>
                <c:pt idx="83" formatCode="###0">
                  <c:v>2</c:v>
                </c:pt>
                <c:pt idx="84" formatCode="###0">
                  <c:v>2</c:v>
                </c:pt>
                <c:pt idx="85" formatCode="###0">
                  <c:v>2</c:v>
                </c:pt>
                <c:pt idx="86" formatCode="###0">
                  <c:v>2</c:v>
                </c:pt>
                <c:pt idx="87" formatCode="###0">
                  <c:v>2</c:v>
                </c:pt>
                <c:pt idx="88" formatCode="###0">
                  <c:v>2</c:v>
                </c:pt>
                <c:pt idx="89" formatCode="###0">
                  <c:v>1</c:v>
                </c:pt>
                <c:pt idx="90" formatCode="###0">
                  <c:v>1</c:v>
                </c:pt>
                <c:pt idx="91" formatCode="###0">
                  <c:v>1</c:v>
                </c:pt>
                <c:pt idx="92" formatCode="###0">
                  <c:v>1</c:v>
                </c:pt>
                <c:pt idx="93" formatCode="###0">
                  <c:v>1</c:v>
                </c:pt>
                <c:pt idx="94" formatCode="###0">
                  <c:v>1</c:v>
                </c:pt>
                <c:pt idx="95" formatCode="###0">
                  <c:v>1</c:v>
                </c:pt>
                <c:pt idx="96" formatCode="###0">
                  <c:v>1</c:v>
                </c:pt>
                <c:pt idx="97" formatCode="###0">
                  <c:v>1</c:v>
                </c:pt>
                <c:pt idx="98" formatCode="###0">
                  <c:v>1</c:v>
                </c:pt>
                <c:pt idx="99" formatCode="###0">
                  <c:v>1</c:v>
                </c:pt>
                <c:pt idx="100" formatCode="###0">
                  <c:v>1</c:v>
                </c:pt>
                <c:pt idx="101" formatCode="###0">
                  <c:v>1</c:v>
                </c:pt>
                <c:pt idx="102" formatCode="###0">
                  <c:v>1</c:v>
                </c:pt>
                <c:pt idx="103" formatCode="###0">
                  <c:v>1</c:v>
                </c:pt>
                <c:pt idx="104" formatCode="###0">
                  <c:v>0</c:v>
                </c:pt>
                <c:pt idx="105" formatCode="###0">
                  <c:v>0</c:v>
                </c:pt>
                <c:pt idx="106" formatCode="###0">
                  <c:v>0</c:v>
                </c:pt>
                <c:pt idx="107" formatCode="###0">
                  <c:v>0</c:v>
                </c:pt>
                <c:pt idx="108" formatCode="###0">
                  <c:v>0</c:v>
                </c:pt>
                <c:pt idx="109" formatCode="###0">
                  <c:v>0</c:v>
                </c:pt>
                <c:pt idx="110" formatCode="###0">
                  <c:v>0</c:v>
                </c:pt>
                <c:pt idx="111" formatCode="###0">
                  <c:v>0</c:v>
                </c:pt>
                <c:pt idx="112" formatCode="###0">
                  <c:v>0</c:v>
                </c:pt>
                <c:pt idx="113" formatCode="###0">
                  <c:v>0</c:v>
                </c:pt>
                <c:pt idx="114" formatCode="###0">
                  <c:v>0</c:v>
                </c:pt>
                <c:pt idx="115" formatCode="###0">
                  <c:v>0</c:v>
                </c:pt>
                <c:pt idx="116" formatCode="###0">
                  <c:v>0</c:v>
                </c:pt>
                <c:pt idx="117" formatCode="###0">
                  <c:v>0</c:v>
                </c:pt>
                <c:pt idx="118" formatCode="###0">
                  <c:v>0</c:v>
                </c:pt>
                <c:pt idx="119" formatCode="###0">
                  <c:v>0</c:v>
                </c:pt>
                <c:pt idx="120" formatCode="###0">
                  <c:v>0</c:v>
                </c:pt>
                <c:pt idx="121" formatCode="###0">
                  <c:v>0</c:v>
                </c:pt>
                <c:pt idx="122" formatCode="###0">
                  <c:v>0</c:v>
                </c:pt>
                <c:pt idx="123" formatCode="###0">
                  <c:v>0</c:v>
                </c:pt>
                <c:pt idx="124" formatCode="###0">
                  <c:v>0</c:v>
                </c:pt>
                <c:pt idx="125" formatCode="###0">
                  <c:v>0</c:v>
                </c:pt>
                <c:pt idx="126" formatCode="###0">
                  <c:v>0</c:v>
                </c:pt>
                <c:pt idx="127" formatCode="###0">
                  <c:v>0</c:v>
                </c:pt>
                <c:pt idx="128" formatCode="###0">
                  <c:v>0</c:v>
                </c:pt>
                <c:pt idx="129" formatCode="###0">
                  <c:v>0</c:v>
                </c:pt>
                <c:pt idx="130" formatCode="###0">
                  <c:v>0</c:v>
                </c:pt>
                <c:pt idx="131" formatCode="###0">
                  <c:v>0</c:v>
                </c:pt>
                <c:pt idx="132" formatCode="###0">
                  <c:v>0</c:v>
                </c:pt>
                <c:pt idx="133" formatCode="###0">
                  <c:v>0</c:v>
                </c:pt>
                <c:pt idx="134" formatCode="###0">
                  <c:v>0</c:v>
                </c:pt>
                <c:pt idx="135" formatCode="###0">
                  <c:v>0</c:v>
                </c:pt>
                <c:pt idx="136" formatCode="###0">
                  <c:v>0</c:v>
                </c:pt>
                <c:pt idx="137" formatCode="###0">
                  <c:v>0</c:v>
                </c:pt>
                <c:pt idx="138" formatCode="###0">
                  <c:v>0</c:v>
                </c:pt>
                <c:pt idx="139" formatCode="###0">
                  <c:v>0</c:v>
                </c:pt>
                <c:pt idx="140" formatCode="###0">
                  <c:v>0</c:v>
                </c:pt>
                <c:pt idx="141" formatCode="###0">
                  <c:v>0</c:v>
                </c:pt>
                <c:pt idx="142" formatCode="###0">
                  <c:v>0</c:v>
                </c:pt>
                <c:pt idx="143" formatCode="###0">
                  <c:v>0</c:v>
                </c:pt>
                <c:pt idx="144" formatCode="###0">
                  <c:v>0</c:v>
                </c:pt>
                <c:pt idx="145" formatCode="###0">
                  <c:v>0</c:v>
                </c:pt>
                <c:pt idx="146" formatCode="###0">
                  <c:v>0</c:v>
                </c:pt>
                <c:pt idx="147" formatCode="###0">
                  <c:v>0</c:v>
                </c:pt>
                <c:pt idx="148" formatCode="###0">
                  <c:v>0</c:v>
                </c:pt>
                <c:pt idx="149" formatCode="###0">
                  <c:v>0</c:v>
                </c:pt>
                <c:pt idx="150" formatCode="###0">
                  <c:v>0</c:v>
                </c:pt>
                <c:pt idx="151" formatCode="###0">
                  <c:v>0</c:v>
                </c:pt>
                <c:pt idx="152" formatCode="###0">
                  <c:v>0</c:v>
                </c:pt>
                <c:pt idx="153" formatCode="###0">
                  <c:v>0</c:v>
                </c:pt>
                <c:pt idx="154" formatCode="###0">
                  <c:v>0</c:v>
                </c:pt>
                <c:pt idx="155" formatCode="###0">
                  <c:v>0</c:v>
                </c:pt>
                <c:pt idx="156" formatCode="###0">
                  <c:v>0</c:v>
                </c:pt>
                <c:pt idx="157" formatCode="###0">
                  <c:v>0</c:v>
                </c:pt>
                <c:pt idx="158" formatCode="###0">
                  <c:v>0</c:v>
                </c:pt>
                <c:pt idx="159" formatCode="###0">
                  <c:v>0</c:v>
                </c:pt>
                <c:pt idx="160" formatCode="###0">
                  <c:v>0</c:v>
                </c:pt>
                <c:pt idx="161" formatCode="###0">
                  <c:v>0</c:v>
                </c:pt>
                <c:pt idx="162" formatCode="###0">
                  <c:v>0</c:v>
                </c:pt>
                <c:pt idx="163" formatCode="###0">
                  <c:v>0</c:v>
                </c:pt>
                <c:pt idx="164" formatCode="###0">
                  <c:v>0</c:v>
                </c:pt>
                <c:pt idx="165" formatCode="###0">
                  <c:v>0</c:v>
                </c:pt>
                <c:pt idx="166" formatCode="###0">
                  <c:v>1</c:v>
                </c:pt>
                <c:pt idx="167" formatCode="###0">
                  <c:v>1</c:v>
                </c:pt>
                <c:pt idx="168" formatCode="###0">
                  <c:v>1</c:v>
                </c:pt>
                <c:pt idx="169" formatCode="###0">
                  <c:v>1</c:v>
                </c:pt>
                <c:pt idx="170" formatCode="###0">
                  <c:v>1</c:v>
                </c:pt>
                <c:pt idx="171" formatCode="###0">
                  <c:v>1</c:v>
                </c:pt>
                <c:pt idx="172" formatCode="###0">
                  <c:v>1</c:v>
                </c:pt>
                <c:pt idx="173" formatCode="###0">
                  <c:v>0</c:v>
                </c:pt>
                <c:pt idx="174" formatCode="###0">
                  <c:v>0</c:v>
                </c:pt>
                <c:pt idx="175" formatCode="###0">
                  <c:v>0</c:v>
                </c:pt>
                <c:pt idx="176" formatCode="###0">
                  <c:v>0</c:v>
                </c:pt>
                <c:pt idx="177" formatCode="###0">
                  <c:v>0</c:v>
                </c:pt>
                <c:pt idx="178" formatCode="###0">
                  <c:v>0</c:v>
                </c:pt>
                <c:pt idx="179" formatCode="###0">
                  <c:v>0</c:v>
                </c:pt>
                <c:pt idx="180" formatCode="###0">
                  <c:v>0</c:v>
                </c:pt>
                <c:pt idx="181" formatCode="###0">
                  <c:v>0</c:v>
                </c:pt>
                <c:pt idx="182" formatCode="###0">
                  <c:v>0</c:v>
                </c:pt>
                <c:pt idx="183" formatCode="###0">
                  <c:v>0</c:v>
                </c:pt>
                <c:pt idx="184" formatCode="###0">
                  <c:v>0</c:v>
                </c:pt>
                <c:pt idx="185" formatCode="###0">
                  <c:v>0</c:v>
                </c:pt>
                <c:pt idx="186" formatCode="###0">
                  <c:v>0</c:v>
                </c:pt>
                <c:pt idx="187" formatCode="###0">
                  <c:v>0</c:v>
                </c:pt>
                <c:pt idx="188" formatCode="###0">
                  <c:v>0</c:v>
                </c:pt>
                <c:pt idx="189" formatCode="###0">
                  <c:v>0</c:v>
                </c:pt>
                <c:pt idx="190" formatCode="###0">
                  <c:v>0</c:v>
                </c:pt>
                <c:pt idx="191" formatCode="###0">
                  <c:v>0</c:v>
                </c:pt>
                <c:pt idx="192" formatCode="###0">
                  <c:v>0</c:v>
                </c:pt>
                <c:pt idx="193" formatCode="###0">
                  <c:v>0</c:v>
                </c:pt>
                <c:pt idx="194" formatCode="###0">
                  <c:v>0</c:v>
                </c:pt>
                <c:pt idx="195" formatCode="###0">
                  <c:v>0</c:v>
                </c:pt>
                <c:pt idx="196" formatCode="###0">
                  <c:v>0</c:v>
                </c:pt>
                <c:pt idx="197" formatCode="###0">
                  <c:v>0</c:v>
                </c:pt>
                <c:pt idx="198" formatCode="###0">
                  <c:v>0</c:v>
                </c:pt>
                <c:pt idx="199" formatCode="###0">
                  <c:v>0</c:v>
                </c:pt>
                <c:pt idx="200" formatCode="###0">
                  <c:v>0</c:v>
                </c:pt>
                <c:pt idx="201" formatCode="###0">
                  <c:v>0</c:v>
                </c:pt>
                <c:pt idx="202" formatCode="###0">
                  <c:v>0</c:v>
                </c:pt>
                <c:pt idx="203" formatCode="###0">
                  <c:v>0</c:v>
                </c:pt>
                <c:pt idx="204" formatCode="###0">
                  <c:v>0</c:v>
                </c:pt>
                <c:pt idx="205" formatCode="###0">
                  <c:v>0</c:v>
                </c:pt>
                <c:pt idx="206" formatCode="###0">
                  <c:v>0</c:v>
                </c:pt>
                <c:pt idx="207" formatCode="###0">
                  <c:v>0</c:v>
                </c:pt>
                <c:pt idx="208" formatCode="###0">
                  <c:v>0</c:v>
                </c:pt>
                <c:pt idx="209" formatCode="###0">
                  <c:v>0</c:v>
                </c:pt>
                <c:pt idx="210" formatCode="###0">
                  <c:v>0</c:v>
                </c:pt>
                <c:pt idx="211" formatCode="###0">
                  <c:v>0</c:v>
                </c:pt>
                <c:pt idx="212" formatCode="###0">
                  <c:v>0</c:v>
                </c:pt>
                <c:pt idx="213" formatCode="###0">
                  <c:v>0</c:v>
                </c:pt>
                <c:pt idx="214" formatCode="###0">
                  <c:v>0</c:v>
                </c:pt>
                <c:pt idx="215" formatCode="###0">
                  <c:v>0</c:v>
                </c:pt>
                <c:pt idx="216" formatCode="###0">
                  <c:v>0</c:v>
                </c:pt>
                <c:pt idx="217" formatCode="###0">
                  <c:v>0</c:v>
                </c:pt>
                <c:pt idx="218" formatCode="###0">
                  <c:v>0</c:v>
                </c:pt>
                <c:pt idx="219" formatCode="###0">
                  <c:v>0</c:v>
                </c:pt>
                <c:pt idx="220" formatCode="###0">
                  <c:v>1</c:v>
                </c:pt>
                <c:pt idx="221" formatCode="###0">
                  <c:v>1</c:v>
                </c:pt>
                <c:pt idx="222" formatCode="###0">
                  <c:v>2</c:v>
                </c:pt>
                <c:pt idx="223" formatCode="###0">
                  <c:v>2</c:v>
                </c:pt>
                <c:pt idx="224" formatCode="###0">
                  <c:v>3</c:v>
                </c:pt>
                <c:pt idx="225" formatCode="###0">
                  <c:v>3</c:v>
                </c:pt>
                <c:pt idx="226" formatCode="###0">
                  <c:v>3</c:v>
                </c:pt>
                <c:pt idx="227" formatCode="###0">
                  <c:v>4</c:v>
                </c:pt>
                <c:pt idx="228" formatCode="###0">
                  <c:v>4</c:v>
                </c:pt>
                <c:pt idx="229" formatCode="###0">
                  <c:v>4</c:v>
                </c:pt>
                <c:pt idx="230" formatCode="###0">
                  <c:v>5</c:v>
                </c:pt>
                <c:pt idx="231" formatCode="###0">
                  <c:v>6</c:v>
                </c:pt>
                <c:pt idx="232" formatCode="###0">
                  <c:v>6</c:v>
                </c:pt>
                <c:pt idx="233" formatCode="###0">
                  <c:v>6</c:v>
                </c:pt>
                <c:pt idx="234" formatCode="###0">
                  <c:v>6</c:v>
                </c:pt>
                <c:pt idx="235" formatCode="###0">
                  <c:v>6</c:v>
                </c:pt>
                <c:pt idx="236" formatCode="###0">
                  <c:v>6</c:v>
                </c:pt>
                <c:pt idx="237" formatCode="###0">
                  <c:v>6</c:v>
                </c:pt>
                <c:pt idx="238" formatCode="###0">
                  <c:v>7</c:v>
                </c:pt>
                <c:pt idx="239" formatCode="###0">
                  <c:v>5</c:v>
                </c:pt>
                <c:pt idx="240" formatCode="###0">
                  <c:v>6</c:v>
                </c:pt>
                <c:pt idx="241" formatCode="###0">
                  <c:v>6</c:v>
                </c:pt>
                <c:pt idx="242" formatCode="###0">
                  <c:v>5</c:v>
                </c:pt>
                <c:pt idx="243" formatCode="###0">
                  <c:v>5</c:v>
                </c:pt>
                <c:pt idx="244" formatCode="###0">
                  <c:v>4</c:v>
                </c:pt>
                <c:pt idx="245" formatCode="###0">
                  <c:v>4</c:v>
                </c:pt>
                <c:pt idx="246" formatCode="###0">
                  <c:v>5</c:v>
                </c:pt>
                <c:pt idx="247" formatCode="###0">
                  <c:v>3</c:v>
                </c:pt>
                <c:pt idx="248" formatCode="###0">
                  <c:v>3</c:v>
                </c:pt>
                <c:pt idx="249" formatCode="###0">
                  <c:v>3</c:v>
                </c:pt>
                <c:pt idx="250" formatCode="###0">
                  <c:v>3</c:v>
                </c:pt>
                <c:pt idx="251" formatCode="###0">
                  <c:v>2</c:v>
                </c:pt>
                <c:pt idx="252" formatCode="###0">
                  <c:v>1</c:v>
                </c:pt>
                <c:pt idx="253" formatCode="###0">
                  <c:v>3</c:v>
                </c:pt>
                <c:pt idx="254" formatCode="###0">
                  <c:v>3</c:v>
                </c:pt>
                <c:pt idx="255" formatCode="###0">
                  <c:v>3</c:v>
                </c:pt>
                <c:pt idx="256" formatCode="###0">
                  <c:v>3</c:v>
                </c:pt>
                <c:pt idx="257" formatCode="###0">
                  <c:v>2</c:v>
                </c:pt>
                <c:pt idx="258" formatCode="###0">
                  <c:v>3</c:v>
                </c:pt>
                <c:pt idx="259" formatCode="###0">
                  <c:v>2</c:v>
                </c:pt>
                <c:pt idx="260" formatCode="###0">
                  <c:v>2</c:v>
                </c:pt>
                <c:pt idx="261" formatCode="###0">
                  <c:v>2</c:v>
                </c:pt>
                <c:pt idx="262" formatCode="###0">
                  <c:v>2</c:v>
                </c:pt>
                <c:pt idx="263" formatCode="###0">
                  <c:v>3</c:v>
                </c:pt>
                <c:pt idx="264" formatCode="###0">
                  <c:v>4</c:v>
                </c:pt>
                <c:pt idx="265" formatCode="###0">
                  <c:v>4</c:v>
                </c:pt>
                <c:pt idx="266" formatCode="###0">
                  <c:v>5</c:v>
                </c:pt>
                <c:pt idx="267" formatCode="###0">
                  <c:v>5</c:v>
                </c:pt>
                <c:pt idx="268" formatCode="###0">
                  <c:v>5</c:v>
                </c:pt>
                <c:pt idx="269" formatCode="###0">
                  <c:v>5</c:v>
                </c:pt>
                <c:pt idx="270" formatCode="###0">
                  <c:v>7</c:v>
                </c:pt>
                <c:pt idx="271" formatCode="###0">
                  <c:v>5</c:v>
                </c:pt>
                <c:pt idx="272" formatCode="###0">
                  <c:v>5</c:v>
                </c:pt>
                <c:pt idx="273" formatCode="###0">
                  <c:v>5</c:v>
                </c:pt>
                <c:pt idx="274" formatCode="###0">
                  <c:v>5</c:v>
                </c:pt>
                <c:pt idx="275" formatCode="###0">
                  <c:v>3</c:v>
                </c:pt>
                <c:pt idx="276" formatCode="###0">
                  <c:v>3</c:v>
                </c:pt>
                <c:pt idx="277" formatCode="###0">
                  <c:v>3</c:v>
                </c:pt>
                <c:pt idx="278" formatCode="###0">
                  <c:v>3</c:v>
                </c:pt>
                <c:pt idx="279" formatCode="###0">
                  <c:v>3</c:v>
                </c:pt>
                <c:pt idx="280" formatCode="###0">
                  <c:v>3</c:v>
                </c:pt>
                <c:pt idx="281" formatCode="###0">
                  <c:v>3</c:v>
                </c:pt>
                <c:pt idx="282" formatCode="###0">
                  <c:v>2</c:v>
                </c:pt>
                <c:pt idx="283" formatCode="###0">
                  <c:v>3</c:v>
                </c:pt>
                <c:pt idx="284" formatCode="###0">
                  <c:v>3</c:v>
                </c:pt>
                <c:pt idx="285" formatCode="###0">
                  <c:v>3</c:v>
                </c:pt>
                <c:pt idx="286" formatCode="###0">
                  <c:v>3</c:v>
                </c:pt>
                <c:pt idx="287" formatCode="###0">
                  <c:v>3</c:v>
                </c:pt>
                <c:pt idx="288" formatCode="###0">
                  <c:v>3</c:v>
                </c:pt>
                <c:pt idx="289" formatCode="###0">
                  <c:v>2</c:v>
                </c:pt>
                <c:pt idx="290" formatCode="###0">
                  <c:v>2</c:v>
                </c:pt>
                <c:pt idx="291" formatCode="###0">
                  <c:v>4</c:v>
                </c:pt>
                <c:pt idx="292" formatCode="###0">
                  <c:v>3</c:v>
                </c:pt>
                <c:pt idx="293" formatCode="###0">
                  <c:v>3</c:v>
                </c:pt>
                <c:pt idx="294" formatCode="###0">
                  <c:v>4</c:v>
                </c:pt>
                <c:pt idx="295" formatCode="###0">
                  <c:v>5</c:v>
                </c:pt>
                <c:pt idx="296" formatCode="###0">
                  <c:v>6</c:v>
                </c:pt>
                <c:pt idx="297" formatCode="###0">
                  <c:v>6</c:v>
                </c:pt>
                <c:pt idx="298" formatCode="###0">
                  <c:v>8</c:v>
                </c:pt>
                <c:pt idx="299" formatCode="###0">
                  <c:v>8</c:v>
                </c:pt>
                <c:pt idx="300" formatCode="###0">
                  <c:v>8</c:v>
                </c:pt>
                <c:pt idx="301" formatCode="###0">
                  <c:v>8</c:v>
                </c:pt>
                <c:pt idx="302" formatCode="###0">
                  <c:v>8</c:v>
                </c:pt>
                <c:pt idx="303" formatCode="###0">
                  <c:v>8</c:v>
                </c:pt>
                <c:pt idx="304" formatCode="###0">
                  <c:v>10</c:v>
                </c:pt>
                <c:pt idx="305" formatCode="###0">
                  <c:v>10</c:v>
                </c:pt>
                <c:pt idx="306" formatCode="###0">
                  <c:v>9</c:v>
                </c:pt>
                <c:pt idx="307" formatCode="###0">
                  <c:v>10</c:v>
                </c:pt>
                <c:pt idx="308" formatCode="###0">
                  <c:v>9</c:v>
                </c:pt>
                <c:pt idx="309" formatCode="###0">
                  <c:v>9</c:v>
                </c:pt>
                <c:pt idx="310" formatCode="###0">
                  <c:v>9</c:v>
                </c:pt>
                <c:pt idx="311" formatCode="###0">
                  <c:v>8</c:v>
                </c:pt>
                <c:pt idx="312" formatCode="###0">
                  <c:v>7</c:v>
                </c:pt>
                <c:pt idx="313" formatCode="###0">
                  <c:v>7</c:v>
                </c:pt>
                <c:pt idx="314" formatCode="###0">
                  <c:v>8</c:v>
                </c:pt>
                <c:pt idx="315" formatCode="###0">
                  <c:v>7</c:v>
                </c:pt>
                <c:pt idx="316" formatCode="###0">
                  <c:v>5</c:v>
                </c:pt>
                <c:pt idx="317" formatCode="###0">
                  <c:v>5</c:v>
                </c:pt>
                <c:pt idx="318" formatCode="###0">
                  <c:v>5</c:v>
                </c:pt>
                <c:pt idx="319" formatCode="###0">
                  <c:v>5</c:v>
                </c:pt>
                <c:pt idx="320" formatCode="###0">
                  <c:v>6</c:v>
                </c:pt>
                <c:pt idx="321" formatCode="###0">
                  <c:v>6</c:v>
                </c:pt>
                <c:pt idx="322" formatCode="###0">
                  <c:v>7</c:v>
                </c:pt>
                <c:pt idx="323" formatCode="###0">
                  <c:v>8</c:v>
                </c:pt>
                <c:pt idx="324" formatCode="###0">
                  <c:v>10</c:v>
                </c:pt>
                <c:pt idx="325" formatCode="###0">
                  <c:v>8</c:v>
                </c:pt>
                <c:pt idx="326" formatCode="###0">
                  <c:v>8</c:v>
                </c:pt>
                <c:pt idx="327" formatCode="###0">
                  <c:v>9</c:v>
                </c:pt>
                <c:pt idx="328" formatCode="###0">
                  <c:v>9</c:v>
                </c:pt>
                <c:pt idx="329" formatCode="###0">
                  <c:v>8</c:v>
                </c:pt>
                <c:pt idx="330" formatCode="###0">
                  <c:v>7</c:v>
                </c:pt>
                <c:pt idx="331" formatCode="###0">
                  <c:v>7</c:v>
                </c:pt>
                <c:pt idx="332" formatCode="###0">
                  <c:v>7</c:v>
                </c:pt>
                <c:pt idx="333" formatCode="###0">
                  <c:v>6</c:v>
                </c:pt>
                <c:pt idx="334" formatCode="###0">
                  <c:v>6</c:v>
                </c:pt>
                <c:pt idx="335" formatCode="###0">
                  <c:v>6</c:v>
                </c:pt>
                <c:pt idx="336" formatCode="###0">
                  <c:v>6</c:v>
                </c:pt>
                <c:pt idx="337" formatCode="###0">
                  <c:v>6</c:v>
                </c:pt>
                <c:pt idx="338" formatCode="###0">
                  <c:v>6</c:v>
                </c:pt>
                <c:pt idx="339" formatCode="###0">
                  <c:v>7</c:v>
                </c:pt>
                <c:pt idx="340" formatCode="###0">
                  <c:v>6</c:v>
                </c:pt>
                <c:pt idx="341" formatCode="###0">
                  <c:v>5</c:v>
                </c:pt>
                <c:pt idx="342" formatCode="###0">
                  <c:v>5</c:v>
                </c:pt>
                <c:pt idx="343" formatCode="###0">
                  <c:v>5</c:v>
                </c:pt>
                <c:pt idx="344" formatCode="###0">
                  <c:v>5</c:v>
                </c:pt>
                <c:pt idx="345" formatCode="###0">
                  <c:v>5</c:v>
                </c:pt>
                <c:pt idx="346" formatCode="###0">
                  <c:v>5</c:v>
                </c:pt>
                <c:pt idx="347" formatCode="###0">
                  <c:v>4</c:v>
                </c:pt>
                <c:pt idx="348" formatCode="###0">
                  <c:v>3</c:v>
                </c:pt>
                <c:pt idx="349" formatCode="###0">
                  <c:v>3</c:v>
                </c:pt>
                <c:pt idx="350" formatCode="###0">
                  <c:v>2</c:v>
                </c:pt>
                <c:pt idx="351" formatCode="###0">
                  <c:v>2</c:v>
                </c:pt>
                <c:pt idx="352" formatCode="###0">
                  <c:v>2</c:v>
                </c:pt>
                <c:pt idx="353" formatCode="###0">
                  <c:v>2</c:v>
                </c:pt>
                <c:pt idx="354" formatCode="###0">
                  <c:v>0</c:v>
                </c:pt>
                <c:pt idx="355" formatCode="###0">
                  <c:v>0</c:v>
                </c:pt>
                <c:pt idx="356" formatCode="###0">
                  <c:v>0</c:v>
                </c:pt>
                <c:pt idx="357" formatCode="###0">
                  <c:v>0</c:v>
                </c:pt>
                <c:pt idx="358" formatCode="###0">
                  <c:v>0</c:v>
                </c:pt>
                <c:pt idx="359" formatCode="###0">
                  <c:v>1</c:v>
                </c:pt>
                <c:pt idx="360" formatCode="###0">
                  <c:v>1</c:v>
                </c:pt>
                <c:pt idx="361" formatCode="###0">
                  <c:v>1</c:v>
                </c:pt>
                <c:pt idx="362" formatCode="###0">
                  <c:v>1</c:v>
                </c:pt>
                <c:pt idx="363" formatCode="###0">
                  <c:v>1</c:v>
                </c:pt>
                <c:pt idx="364" formatCode="###0">
                  <c:v>2</c:v>
                </c:pt>
                <c:pt idx="365" formatCode="###0">
                  <c:v>2</c:v>
                </c:pt>
                <c:pt idx="366" formatCode="###0">
                  <c:v>2</c:v>
                </c:pt>
                <c:pt idx="367" formatCode="###0">
                  <c:v>3</c:v>
                </c:pt>
                <c:pt idx="368" formatCode="###0">
                  <c:v>2</c:v>
                </c:pt>
                <c:pt idx="369" formatCode="###0">
                  <c:v>2</c:v>
                </c:pt>
              </c:numCache>
            </c:numRef>
          </c:val>
          <c:extLst>
            <c:ext xmlns:c16="http://schemas.microsoft.com/office/drawing/2014/chart" uri="{C3380CC4-5D6E-409C-BE32-E72D297353CC}">
              <c16:uniqueId val="{00000001-7112-4920-B908-413312D06BA6}"/>
            </c:ext>
          </c:extLst>
        </c:ser>
        <c:dLbls>
          <c:showLegendKey val="0"/>
          <c:showVal val="0"/>
          <c:showCatName val="0"/>
          <c:showSerName val="0"/>
          <c:showPercent val="0"/>
          <c:showBubbleSize val="0"/>
        </c:dLbls>
        <c:gapWidth val="150"/>
        <c:overlap val="100"/>
        <c:axId val="506312120"/>
        <c:axId val="506312512"/>
      </c:barChart>
      <c:lineChart>
        <c:grouping val="standard"/>
        <c:varyColors val="0"/>
        <c:ser>
          <c:idx val="3"/>
          <c:order val="2"/>
          <c:tx>
            <c:strRef>
              <c:f>'COVID Occupied Beds'!$A$8</c:f>
              <c:strCache>
                <c:ptCount val="1"/>
                <c:pt idx="0">
                  <c:v>ICU3</c:v>
                </c:pt>
              </c:strCache>
            </c:strRef>
          </c:tx>
          <c:marker>
            <c:symbol val="none"/>
          </c:marker>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Beds'!$C$8:$CD$8</c:f>
            </c:numRef>
          </c:val>
          <c:smooth val="0"/>
          <c:extLst>
            <c:ext xmlns:c16="http://schemas.microsoft.com/office/drawing/2014/chart" uri="{C3380CC4-5D6E-409C-BE32-E72D297353CC}">
              <c16:uniqueId val="{00000002-7112-4920-B908-413312D06BA6}"/>
            </c:ext>
          </c:extLst>
        </c:ser>
        <c:ser>
          <c:idx val="4"/>
          <c:order val="3"/>
          <c:tx>
            <c:v>Covid CC Bed Comp</c:v>
          </c:tx>
          <c:spPr>
            <a:ln w="25400">
              <a:solidFill>
                <a:srgbClr val="FF0000"/>
              </a:solidFill>
            </a:ln>
          </c:spPr>
          <c:marker>
            <c:symbol val="none"/>
          </c:marker>
          <c:dPt>
            <c:idx val="222"/>
            <c:marker>
              <c:symbol val="square"/>
              <c:size val="4"/>
              <c:spPr>
                <a:solidFill>
                  <a:srgbClr val="FF0000"/>
                </a:solidFill>
                <a:ln>
                  <a:solidFill>
                    <a:srgbClr val="FF0000"/>
                  </a:solidFill>
                </a:ln>
              </c:spPr>
            </c:marker>
            <c:bubble3D val="0"/>
            <c:extLst>
              <c:ext xmlns:c16="http://schemas.microsoft.com/office/drawing/2014/chart" uri="{C3380CC4-5D6E-409C-BE32-E72D297353CC}">
                <c16:uniqueId val="{00000003-7112-4920-B908-413312D06BA6}"/>
              </c:ext>
            </c:extLst>
          </c:dPt>
          <c:cat>
            <c:numRef>
              <c:f>'COVID Occupied Beds'!$C$1:$NV$1</c:f>
              <c:numCache>
                <c:formatCode>dd\/mm\/yyyy</c:formatCode>
                <c:ptCount val="370"/>
                <c:pt idx="0">
                  <c:v>43903</c:v>
                </c:pt>
                <c:pt idx="1">
                  <c:v>43904</c:v>
                </c:pt>
                <c:pt idx="2">
                  <c:v>43905</c:v>
                </c:pt>
                <c:pt idx="3">
                  <c:v>43906</c:v>
                </c:pt>
                <c:pt idx="4">
                  <c:v>43907</c:v>
                </c:pt>
                <c:pt idx="5">
                  <c:v>43908</c:v>
                </c:pt>
                <c:pt idx="6">
                  <c:v>43909</c:v>
                </c:pt>
                <c:pt idx="7">
                  <c:v>43910</c:v>
                </c:pt>
                <c:pt idx="8">
                  <c:v>43911</c:v>
                </c:pt>
                <c:pt idx="9">
                  <c:v>43912</c:v>
                </c:pt>
                <c:pt idx="10">
                  <c:v>43913</c:v>
                </c:pt>
                <c:pt idx="11">
                  <c:v>43914</c:v>
                </c:pt>
                <c:pt idx="12">
                  <c:v>43915</c:v>
                </c:pt>
                <c:pt idx="13">
                  <c:v>43916</c:v>
                </c:pt>
                <c:pt idx="14">
                  <c:v>43917</c:v>
                </c:pt>
                <c:pt idx="15">
                  <c:v>43918</c:v>
                </c:pt>
                <c:pt idx="16">
                  <c:v>43919</c:v>
                </c:pt>
                <c:pt idx="17">
                  <c:v>43920</c:v>
                </c:pt>
                <c:pt idx="18">
                  <c:v>43921</c:v>
                </c:pt>
                <c:pt idx="19">
                  <c:v>43922</c:v>
                </c:pt>
                <c:pt idx="20">
                  <c:v>43923</c:v>
                </c:pt>
                <c:pt idx="21">
                  <c:v>43924</c:v>
                </c:pt>
                <c:pt idx="22">
                  <c:v>43925</c:v>
                </c:pt>
                <c:pt idx="23">
                  <c:v>43926</c:v>
                </c:pt>
                <c:pt idx="24">
                  <c:v>43927</c:v>
                </c:pt>
                <c:pt idx="25">
                  <c:v>43928</c:v>
                </c:pt>
                <c:pt idx="26">
                  <c:v>43929</c:v>
                </c:pt>
                <c:pt idx="27">
                  <c:v>43930</c:v>
                </c:pt>
                <c:pt idx="28">
                  <c:v>43931</c:v>
                </c:pt>
                <c:pt idx="29">
                  <c:v>43932</c:v>
                </c:pt>
                <c:pt idx="30">
                  <c:v>43933</c:v>
                </c:pt>
                <c:pt idx="31">
                  <c:v>43934</c:v>
                </c:pt>
                <c:pt idx="32">
                  <c:v>43935</c:v>
                </c:pt>
                <c:pt idx="33">
                  <c:v>43936</c:v>
                </c:pt>
                <c:pt idx="34">
                  <c:v>43937</c:v>
                </c:pt>
                <c:pt idx="35">
                  <c:v>43938</c:v>
                </c:pt>
                <c:pt idx="36">
                  <c:v>43939</c:v>
                </c:pt>
                <c:pt idx="37">
                  <c:v>43940</c:v>
                </c:pt>
                <c:pt idx="38">
                  <c:v>43941</c:v>
                </c:pt>
                <c:pt idx="39">
                  <c:v>43942</c:v>
                </c:pt>
                <c:pt idx="40">
                  <c:v>43943</c:v>
                </c:pt>
                <c:pt idx="41">
                  <c:v>43944</c:v>
                </c:pt>
                <c:pt idx="42">
                  <c:v>43945</c:v>
                </c:pt>
                <c:pt idx="43">
                  <c:v>43946</c:v>
                </c:pt>
                <c:pt idx="44">
                  <c:v>43947</c:v>
                </c:pt>
                <c:pt idx="45">
                  <c:v>43948</c:v>
                </c:pt>
                <c:pt idx="46">
                  <c:v>43949</c:v>
                </c:pt>
                <c:pt idx="47">
                  <c:v>43950</c:v>
                </c:pt>
                <c:pt idx="48">
                  <c:v>43951</c:v>
                </c:pt>
                <c:pt idx="49">
                  <c:v>43952</c:v>
                </c:pt>
                <c:pt idx="50">
                  <c:v>43953</c:v>
                </c:pt>
                <c:pt idx="51">
                  <c:v>43954</c:v>
                </c:pt>
                <c:pt idx="52">
                  <c:v>43955</c:v>
                </c:pt>
                <c:pt idx="53">
                  <c:v>43956</c:v>
                </c:pt>
                <c:pt idx="54">
                  <c:v>43957</c:v>
                </c:pt>
                <c:pt idx="55">
                  <c:v>43958</c:v>
                </c:pt>
                <c:pt idx="56">
                  <c:v>43959</c:v>
                </c:pt>
                <c:pt idx="57">
                  <c:v>43960</c:v>
                </c:pt>
                <c:pt idx="58">
                  <c:v>43961</c:v>
                </c:pt>
                <c:pt idx="59">
                  <c:v>43962</c:v>
                </c:pt>
                <c:pt idx="60">
                  <c:v>43963</c:v>
                </c:pt>
                <c:pt idx="61">
                  <c:v>43964</c:v>
                </c:pt>
                <c:pt idx="62">
                  <c:v>43965</c:v>
                </c:pt>
                <c:pt idx="63">
                  <c:v>43966</c:v>
                </c:pt>
                <c:pt idx="64">
                  <c:v>43967</c:v>
                </c:pt>
                <c:pt idx="65">
                  <c:v>43968</c:v>
                </c:pt>
                <c:pt idx="66">
                  <c:v>43969</c:v>
                </c:pt>
                <c:pt idx="67">
                  <c:v>43970</c:v>
                </c:pt>
                <c:pt idx="68">
                  <c:v>43971</c:v>
                </c:pt>
                <c:pt idx="69">
                  <c:v>43972</c:v>
                </c:pt>
                <c:pt idx="70">
                  <c:v>43973</c:v>
                </c:pt>
                <c:pt idx="71">
                  <c:v>43974</c:v>
                </c:pt>
                <c:pt idx="72">
                  <c:v>43975</c:v>
                </c:pt>
                <c:pt idx="73">
                  <c:v>43976</c:v>
                </c:pt>
                <c:pt idx="74">
                  <c:v>43977</c:v>
                </c:pt>
                <c:pt idx="75">
                  <c:v>43978</c:v>
                </c:pt>
                <c:pt idx="76">
                  <c:v>43979</c:v>
                </c:pt>
                <c:pt idx="77">
                  <c:v>43980</c:v>
                </c:pt>
                <c:pt idx="78">
                  <c:v>43981</c:v>
                </c:pt>
                <c:pt idx="79">
                  <c:v>43982</c:v>
                </c:pt>
                <c:pt idx="80">
                  <c:v>43983</c:v>
                </c:pt>
                <c:pt idx="81">
                  <c:v>43984</c:v>
                </c:pt>
                <c:pt idx="82">
                  <c:v>43985</c:v>
                </c:pt>
                <c:pt idx="83">
                  <c:v>43986</c:v>
                </c:pt>
                <c:pt idx="84">
                  <c:v>43987</c:v>
                </c:pt>
                <c:pt idx="85">
                  <c:v>43988</c:v>
                </c:pt>
                <c:pt idx="86">
                  <c:v>43989</c:v>
                </c:pt>
                <c:pt idx="87">
                  <c:v>43990</c:v>
                </c:pt>
                <c:pt idx="88">
                  <c:v>43991</c:v>
                </c:pt>
                <c:pt idx="89">
                  <c:v>43992</c:v>
                </c:pt>
                <c:pt idx="90">
                  <c:v>43993</c:v>
                </c:pt>
                <c:pt idx="91">
                  <c:v>43994</c:v>
                </c:pt>
                <c:pt idx="92">
                  <c:v>43995</c:v>
                </c:pt>
                <c:pt idx="93">
                  <c:v>43996</c:v>
                </c:pt>
                <c:pt idx="94">
                  <c:v>43997</c:v>
                </c:pt>
                <c:pt idx="95">
                  <c:v>43998</c:v>
                </c:pt>
                <c:pt idx="96">
                  <c:v>43999</c:v>
                </c:pt>
                <c:pt idx="97">
                  <c:v>44000</c:v>
                </c:pt>
                <c:pt idx="98">
                  <c:v>44001</c:v>
                </c:pt>
                <c:pt idx="99">
                  <c:v>44002</c:v>
                </c:pt>
                <c:pt idx="100">
                  <c:v>44003</c:v>
                </c:pt>
                <c:pt idx="101">
                  <c:v>44004</c:v>
                </c:pt>
                <c:pt idx="102">
                  <c:v>44005</c:v>
                </c:pt>
                <c:pt idx="103">
                  <c:v>44006</c:v>
                </c:pt>
                <c:pt idx="104">
                  <c:v>44007</c:v>
                </c:pt>
                <c:pt idx="105">
                  <c:v>44008</c:v>
                </c:pt>
                <c:pt idx="106">
                  <c:v>44009</c:v>
                </c:pt>
                <c:pt idx="107">
                  <c:v>44010</c:v>
                </c:pt>
                <c:pt idx="108">
                  <c:v>44011</c:v>
                </c:pt>
                <c:pt idx="109">
                  <c:v>44012</c:v>
                </c:pt>
                <c:pt idx="110">
                  <c:v>44013</c:v>
                </c:pt>
                <c:pt idx="111">
                  <c:v>44014</c:v>
                </c:pt>
                <c:pt idx="112">
                  <c:v>44015</c:v>
                </c:pt>
                <c:pt idx="113">
                  <c:v>44016</c:v>
                </c:pt>
                <c:pt idx="114">
                  <c:v>44017</c:v>
                </c:pt>
                <c:pt idx="115">
                  <c:v>44018</c:v>
                </c:pt>
                <c:pt idx="116">
                  <c:v>44019</c:v>
                </c:pt>
                <c:pt idx="117">
                  <c:v>44020</c:v>
                </c:pt>
                <c:pt idx="118">
                  <c:v>44021</c:v>
                </c:pt>
                <c:pt idx="119">
                  <c:v>44022</c:v>
                </c:pt>
                <c:pt idx="120">
                  <c:v>44023</c:v>
                </c:pt>
                <c:pt idx="121">
                  <c:v>44024</c:v>
                </c:pt>
                <c:pt idx="122">
                  <c:v>44025</c:v>
                </c:pt>
                <c:pt idx="123">
                  <c:v>44026</c:v>
                </c:pt>
                <c:pt idx="124">
                  <c:v>44027</c:v>
                </c:pt>
                <c:pt idx="125">
                  <c:v>44028</c:v>
                </c:pt>
                <c:pt idx="126">
                  <c:v>44029</c:v>
                </c:pt>
                <c:pt idx="127">
                  <c:v>44030</c:v>
                </c:pt>
                <c:pt idx="128">
                  <c:v>44031</c:v>
                </c:pt>
                <c:pt idx="129">
                  <c:v>44032</c:v>
                </c:pt>
                <c:pt idx="130">
                  <c:v>44033</c:v>
                </c:pt>
                <c:pt idx="131">
                  <c:v>44034</c:v>
                </c:pt>
                <c:pt idx="132">
                  <c:v>44035</c:v>
                </c:pt>
                <c:pt idx="133">
                  <c:v>44036</c:v>
                </c:pt>
                <c:pt idx="134">
                  <c:v>44037</c:v>
                </c:pt>
                <c:pt idx="135">
                  <c:v>44038</c:v>
                </c:pt>
                <c:pt idx="136">
                  <c:v>44039</c:v>
                </c:pt>
                <c:pt idx="137">
                  <c:v>44040</c:v>
                </c:pt>
                <c:pt idx="138">
                  <c:v>44041</c:v>
                </c:pt>
                <c:pt idx="139">
                  <c:v>44042</c:v>
                </c:pt>
                <c:pt idx="140">
                  <c:v>44043</c:v>
                </c:pt>
                <c:pt idx="141">
                  <c:v>44044</c:v>
                </c:pt>
                <c:pt idx="142">
                  <c:v>44045</c:v>
                </c:pt>
                <c:pt idx="143">
                  <c:v>44046</c:v>
                </c:pt>
                <c:pt idx="144">
                  <c:v>44047</c:v>
                </c:pt>
                <c:pt idx="145">
                  <c:v>44048</c:v>
                </c:pt>
                <c:pt idx="146">
                  <c:v>44049</c:v>
                </c:pt>
                <c:pt idx="147">
                  <c:v>44050</c:v>
                </c:pt>
                <c:pt idx="148">
                  <c:v>44051</c:v>
                </c:pt>
                <c:pt idx="149">
                  <c:v>44052</c:v>
                </c:pt>
                <c:pt idx="150">
                  <c:v>44053</c:v>
                </c:pt>
                <c:pt idx="151">
                  <c:v>44054</c:v>
                </c:pt>
                <c:pt idx="152">
                  <c:v>44055</c:v>
                </c:pt>
                <c:pt idx="153">
                  <c:v>44056</c:v>
                </c:pt>
                <c:pt idx="154">
                  <c:v>44057</c:v>
                </c:pt>
                <c:pt idx="155">
                  <c:v>44058</c:v>
                </c:pt>
                <c:pt idx="156">
                  <c:v>44059</c:v>
                </c:pt>
                <c:pt idx="157">
                  <c:v>44060</c:v>
                </c:pt>
                <c:pt idx="158">
                  <c:v>44061</c:v>
                </c:pt>
                <c:pt idx="159">
                  <c:v>44062</c:v>
                </c:pt>
                <c:pt idx="160">
                  <c:v>44063</c:v>
                </c:pt>
                <c:pt idx="161">
                  <c:v>44064</c:v>
                </c:pt>
                <c:pt idx="162">
                  <c:v>44065</c:v>
                </c:pt>
                <c:pt idx="163">
                  <c:v>44066</c:v>
                </c:pt>
                <c:pt idx="164">
                  <c:v>44067</c:v>
                </c:pt>
                <c:pt idx="165">
                  <c:v>44068</c:v>
                </c:pt>
                <c:pt idx="166">
                  <c:v>44069</c:v>
                </c:pt>
                <c:pt idx="167">
                  <c:v>44070</c:v>
                </c:pt>
                <c:pt idx="168">
                  <c:v>44071</c:v>
                </c:pt>
                <c:pt idx="169">
                  <c:v>44072</c:v>
                </c:pt>
                <c:pt idx="170">
                  <c:v>44073</c:v>
                </c:pt>
                <c:pt idx="171">
                  <c:v>44074</c:v>
                </c:pt>
                <c:pt idx="172">
                  <c:v>44075</c:v>
                </c:pt>
                <c:pt idx="173">
                  <c:v>44076</c:v>
                </c:pt>
                <c:pt idx="174">
                  <c:v>44077</c:v>
                </c:pt>
                <c:pt idx="175">
                  <c:v>44078</c:v>
                </c:pt>
                <c:pt idx="176">
                  <c:v>44079</c:v>
                </c:pt>
                <c:pt idx="177">
                  <c:v>44080</c:v>
                </c:pt>
                <c:pt idx="178">
                  <c:v>44081</c:v>
                </c:pt>
                <c:pt idx="179">
                  <c:v>44082</c:v>
                </c:pt>
                <c:pt idx="180">
                  <c:v>44083</c:v>
                </c:pt>
                <c:pt idx="181">
                  <c:v>44084</c:v>
                </c:pt>
                <c:pt idx="182">
                  <c:v>44085</c:v>
                </c:pt>
                <c:pt idx="183">
                  <c:v>44086</c:v>
                </c:pt>
                <c:pt idx="184">
                  <c:v>44087</c:v>
                </c:pt>
                <c:pt idx="185">
                  <c:v>44088</c:v>
                </c:pt>
                <c:pt idx="186">
                  <c:v>44089</c:v>
                </c:pt>
                <c:pt idx="187">
                  <c:v>44090</c:v>
                </c:pt>
                <c:pt idx="188">
                  <c:v>44091</c:v>
                </c:pt>
                <c:pt idx="189">
                  <c:v>44092</c:v>
                </c:pt>
                <c:pt idx="190">
                  <c:v>44093</c:v>
                </c:pt>
                <c:pt idx="191">
                  <c:v>44094</c:v>
                </c:pt>
                <c:pt idx="192">
                  <c:v>44095</c:v>
                </c:pt>
                <c:pt idx="193">
                  <c:v>44096</c:v>
                </c:pt>
                <c:pt idx="194">
                  <c:v>44097</c:v>
                </c:pt>
                <c:pt idx="195">
                  <c:v>44098</c:v>
                </c:pt>
                <c:pt idx="196">
                  <c:v>44099</c:v>
                </c:pt>
                <c:pt idx="197">
                  <c:v>44100</c:v>
                </c:pt>
                <c:pt idx="198">
                  <c:v>44101</c:v>
                </c:pt>
                <c:pt idx="199">
                  <c:v>44102</c:v>
                </c:pt>
                <c:pt idx="200">
                  <c:v>44103</c:v>
                </c:pt>
                <c:pt idx="201">
                  <c:v>44104</c:v>
                </c:pt>
                <c:pt idx="202">
                  <c:v>44105</c:v>
                </c:pt>
                <c:pt idx="203">
                  <c:v>44106</c:v>
                </c:pt>
                <c:pt idx="204">
                  <c:v>44107</c:v>
                </c:pt>
                <c:pt idx="205">
                  <c:v>44108</c:v>
                </c:pt>
                <c:pt idx="206">
                  <c:v>44109</c:v>
                </c:pt>
                <c:pt idx="207">
                  <c:v>44110</c:v>
                </c:pt>
                <c:pt idx="208">
                  <c:v>44111</c:v>
                </c:pt>
                <c:pt idx="209">
                  <c:v>44112</c:v>
                </c:pt>
                <c:pt idx="210">
                  <c:v>44113</c:v>
                </c:pt>
                <c:pt idx="211">
                  <c:v>44114</c:v>
                </c:pt>
                <c:pt idx="212">
                  <c:v>44115</c:v>
                </c:pt>
                <c:pt idx="213">
                  <c:v>44116</c:v>
                </c:pt>
                <c:pt idx="214">
                  <c:v>44117</c:v>
                </c:pt>
                <c:pt idx="215">
                  <c:v>44118</c:v>
                </c:pt>
                <c:pt idx="216">
                  <c:v>44119</c:v>
                </c:pt>
                <c:pt idx="217">
                  <c:v>44120</c:v>
                </c:pt>
                <c:pt idx="218">
                  <c:v>44121</c:v>
                </c:pt>
                <c:pt idx="219">
                  <c:v>44122</c:v>
                </c:pt>
                <c:pt idx="220">
                  <c:v>44123</c:v>
                </c:pt>
                <c:pt idx="221">
                  <c:v>44124</c:v>
                </c:pt>
                <c:pt idx="222">
                  <c:v>44125</c:v>
                </c:pt>
                <c:pt idx="223">
                  <c:v>44126</c:v>
                </c:pt>
                <c:pt idx="224">
                  <c:v>44127</c:v>
                </c:pt>
                <c:pt idx="225">
                  <c:v>44128</c:v>
                </c:pt>
                <c:pt idx="226">
                  <c:v>44129</c:v>
                </c:pt>
                <c:pt idx="227">
                  <c:v>44130</c:v>
                </c:pt>
                <c:pt idx="228">
                  <c:v>44131</c:v>
                </c:pt>
                <c:pt idx="229">
                  <c:v>44132</c:v>
                </c:pt>
                <c:pt idx="230">
                  <c:v>44133</c:v>
                </c:pt>
                <c:pt idx="231">
                  <c:v>44134</c:v>
                </c:pt>
                <c:pt idx="232">
                  <c:v>44135</c:v>
                </c:pt>
                <c:pt idx="233">
                  <c:v>44136</c:v>
                </c:pt>
                <c:pt idx="234">
                  <c:v>44137</c:v>
                </c:pt>
                <c:pt idx="235">
                  <c:v>44138</c:v>
                </c:pt>
                <c:pt idx="236">
                  <c:v>44139</c:v>
                </c:pt>
                <c:pt idx="237">
                  <c:v>44140</c:v>
                </c:pt>
                <c:pt idx="238">
                  <c:v>44141</c:v>
                </c:pt>
                <c:pt idx="239">
                  <c:v>44142</c:v>
                </c:pt>
                <c:pt idx="240">
                  <c:v>44143</c:v>
                </c:pt>
                <c:pt idx="241">
                  <c:v>44144</c:v>
                </c:pt>
                <c:pt idx="242">
                  <c:v>44145</c:v>
                </c:pt>
                <c:pt idx="243">
                  <c:v>44146</c:v>
                </c:pt>
                <c:pt idx="244">
                  <c:v>44147</c:v>
                </c:pt>
                <c:pt idx="245">
                  <c:v>44148</c:v>
                </c:pt>
                <c:pt idx="246">
                  <c:v>44149</c:v>
                </c:pt>
                <c:pt idx="247">
                  <c:v>44150</c:v>
                </c:pt>
                <c:pt idx="248">
                  <c:v>44151</c:v>
                </c:pt>
                <c:pt idx="249">
                  <c:v>44152</c:v>
                </c:pt>
                <c:pt idx="250">
                  <c:v>44153</c:v>
                </c:pt>
                <c:pt idx="251">
                  <c:v>44154</c:v>
                </c:pt>
                <c:pt idx="252">
                  <c:v>44155</c:v>
                </c:pt>
                <c:pt idx="253">
                  <c:v>44156</c:v>
                </c:pt>
                <c:pt idx="254">
                  <c:v>44157</c:v>
                </c:pt>
                <c:pt idx="255">
                  <c:v>44158</c:v>
                </c:pt>
                <c:pt idx="256">
                  <c:v>44159</c:v>
                </c:pt>
                <c:pt idx="257">
                  <c:v>44160</c:v>
                </c:pt>
                <c:pt idx="258">
                  <c:v>44161</c:v>
                </c:pt>
                <c:pt idx="259">
                  <c:v>44162</c:v>
                </c:pt>
                <c:pt idx="260">
                  <c:v>44163</c:v>
                </c:pt>
                <c:pt idx="261">
                  <c:v>44164</c:v>
                </c:pt>
                <c:pt idx="262">
                  <c:v>44165</c:v>
                </c:pt>
                <c:pt idx="263">
                  <c:v>44166</c:v>
                </c:pt>
                <c:pt idx="264">
                  <c:v>44167</c:v>
                </c:pt>
                <c:pt idx="265">
                  <c:v>44168</c:v>
                </c:pt>
                <c:pt idx="266">
                  <c:v>44169</c:v>
                </c:pt>
                <c:pt idx="267">
                  <c:v>44170</c:v>
                </c:pt>
                <c:pt idx="268">
                  <c:v>44171</c:v>
                </c:pt>
                <c:pt idx="269">
                  <c:v>44172</c:v>
                </c:pt>
                <c:pt idx="270">
                  <c:v>44173</c:v>
                </c:pt>
                <c:pt idx="271">
                  <c:v>44174</c:v>
                </c:pt>
                <c:pt idx="272">
                  <c:v>44175</c:v>
                </c:pt>
                <c:pt idx="273">
                  <c:v>44176</c:v>
                </c:pt>
                <c:pt idx="274">
                  <c:v>44177</c:v>
                </c:pt>
                <c:pt idx="275">
                  <c:v>44178</c:v>
                </c:pt>
                <c:pt idx="276">
                  <c:v>44179</c:v>
                </c:pt>
                <c:pt idx="277">
                  <c:v>44180</c:v>
                </c:pt>
                <c:pt idx="278">
                  <c:v>44181</c:v>
                </c:pt>
                <c:pt idx="279">
                  <c:v>44182</c:v>
                </c:pt>
                <c:pt idx="280">
                  <c:v>44183</c:v>
                </c:pt>
                <c:pt idx="281">
                  <c:v>44184</c:v>
                </c:pt>
                <c:pt idx="282">
                  <c:v>44185</c:v>
                </c:pt>
                <c:pt idx="283">
                  <c:v>44186</c:v>
                </c:pt>
                <c:pt idx="284">
                  <c:v>44187</c:v>
                </c:pt>
                <c:pt idx="285">
                  <c:v>44188</c:v>
                </c:pt>
                <c:pt idx="286">
                  <c:v>44189</c:v>
                </c:pt>
                <c:pt idx="287">
                  <c:v>44190</c:v>
                </c:pt>
                <c:pt idx="288">
                  <c:v>44191</c:v>
                </c:pt>
                <c:pt idx="289">
                  <c:v>44192</c:v>
                </c:pt>
                <c:pt idx="290">
                  <c:v>44193</c:v>
                </c:pt>
                <c:pt idx="291">
                  <c:v>44194</c:v>
                </c:pt>
                <c:pt idx="292">
                  <c:v>44195</c:v>
                </c:pt>
                <c:pt idx="293">
                  <c:v>44196</c:v>
                </c:pt>
                <c:pt idx="294">
                  <c:v>44197</c:v>
                </c:pt>
                <c:pt idx="295">
                  <c:v>44198</c:v>
                </c:pt>
                <c:pt idx="296">
                  <c:v>44199</c:v>
                </c:pt>
                <c:pt idx="297">
                  <c:v>44200</c:v>
                </c:pt>
                <c:pt idx="298">
                  <c:v>44201</c:v>
                </c:pt>
                <c:pt idx="299">
                  <c:v>44202</c:v>
                </c:pt>
                <c:pt idx="300">
                  <c:v>44203</c:v>
                </c:pt>
                <c:pt idx="301">
                  <c:v>44204</c:v>
                </c:pt>
                <c:pt idx="302">
                  <c:v>44205</c:v>
                </c:pt>
                <c:pt idx="303">
                  <c:v>44206</c:v>
                </c:pt>
                <c:pt idx="304">
                  <c:v>44207</c:v>
                </c:pt>
                <c:pt idx="305">
                  <c:v>44208</c:v>
                </c:pt>
                <c:pt idx="306">
                  <c:v>44209</c:v>
                </c:pt>
                <c:pt idx="307">
                  <c:v>44210</c:v>
                </c:pt>
                <c:pt idx="308">
                  <c:v>44211</c:v>
                </c:pt>
                <c:pt idx="309">
                  <c:v>44212</c:v>
                </c:pt>
                <c:pt idx="310">
                  <c:v>44213</c:v>
                </c:pt>
                <c:pt idx="311">
                  <c:v>44214</c:v>
                </c:pt>
                <c:pt idx="312">
                  <c:v>44215</c:v>
                </c:pt>
                <c:pt idx="313">
                  <c:v>44216</c:v>
                </c:pt>
                <c:pt idx="314">
                  <c:v>44217</c:v>
                </c:pt>
                <c:pt idx="315">
                  <c:v>44218</c:v>
                </c:pt>
                <c:pt idx="316">
                  <c:v>44219</c:v>
                </c:pt>
                <c:pt idx="317">
                  <c:v>44220</c:v>
                </c:pt>
                <c:pt idx="318">
                  <c:v>44221</c:v>
                </c:pt>
                <c:pt idx="319">
                  <c:v>44222</c:v>
                </c:pt>
                <c:pt idx="320">
                  <c:v>44223</c:v>
                </c:pt>
                <c:pt idx="321">
                  <c:v>44224</c:v>
                </c:pt>
                <c:pt idx="322">
                  <c:v>44225</c:v>
                </c:pt>
                <c:pt idx="323">
                  <c:v>44226</c:v>
                </c:pt>
                <c:pt idx="324">
                  <c:v>44227</c:v>
                </c:pt>
                <c:pt idx="325">
                  <c:v>44228</c:v>
                </c:pt>
                <c:pt idx="326">
                  <c:v>44229</c:v>
                </c:pt>
                <c:pt idx="327">
                  <c:v>44230</c:v>
                </c:pt>
                <c:pt idx="328">
                  <c:v>44231</c:v>
                </c:pt>
                <c:pt idx="329">
                  <c:v>44232</c:v>
                </c:pt>
                <c:pt idx="330">
                  <c:v>44233</c:v>
                </c:pt>
                <c:pt idx="331">
                  <c:v>44234</c:v>
                </c:pt>
                <c:pt idx="332">
                  <c:v>44235</c:v>
                </c:pt>
                <c:pt idx="333">
                  <c:v>44236</c:v>
                </c:pt>
                <c:pt idx="334">
                  <c:v>44237</c:v>
                </c:pt>
                <c:pt idx="335">
                  <c:v>44238</c:v>
                </c:pt>
                <c:pt idx="336">
                  <c:v>44239</c:v>
                </c:pt>
                <c:pt idx="337">
                  <c:v>44240</c:v>
                </c:pt>
                <c:pt idx="338">
                  <c:v>44241</c:v>
                </c:pt>
                <c:pt idx="339">
                  <c:v>44242</c:v>
                </c:pt>
                <c:pt idx="340">
                  <c:v>44243</c:v>
                </c:pt>
                <c:pt idx="341">
                  <c:v>44244</c:v>
                </c:pt>
                <c:pt idx="342">
                  <c:v>44245</c:v>
                </c:pt>
                <c:pt idx="343">
                  <c:v>44246</c:v>
                </c:pt>
                <c:pt idx="344">
                  <c:v>44247</c:v>
                </c:pt>
                <c:pt idx="345">
                  <c:v>44248</c:v>
                </c:pt>
                <c:pt idx="346">
                  <c:v>44249</c:v>
                </c:pt>
                <c:pt idx="347">
                  <c:v>44250</c:v>
                </c:pt>
                <c:pt idx="348">
                  <c:v>44251</c:v>
                </c:pt>
                <c:pt idx="349">
                  <c:v>44252</c:v>
                </c:pt>
                <c:pt idx="350">
                  <c:v>44253</c:v>
                </c:pt>
                <c:pt idx="351">
                  <c:v>44254</c:v>
                </c:pt>
                <c:pt idx="352">
                  <c:v>44255</c:v>
                </c:pt>
                <c:pt idx="353">
                  <c:v>44256</c:v>
                </c:pt>
                <c:pt idx="354">
                  <c:v>44257</c:v>
                </c:pt>
                <c:pt idx="355">
                  <c:v>44258</c:v>
                </c:pt>
                <c:pt idx="356">
                  <c:v>44259</c:v>
                </c:pt>
                <c:pt idx="357">
                  <c:v>44260</c:v>
                </c:pt>
                <c:pt idx="358">
                  <c:v>44261</c:v>
                </c:pt>
                <c:pt idx="359">
                  <c:v>44262</c:v>
                </c:pt>
                <c:pt idx="360">
                  <c:v>44263</c:v>
                </c:pt>
                <c:pt idx="361">
                  <c:v>44264</c:v>
                </c:pt>
                <c:pt idx="362">
                  <c:v>44265</c:v>
                </c:pt>
                <c:pt idx="363">
                  <c:v>44266</c:v>
                </c:pt>
                <c:pt idx="364">
                  <c:v>44267</c:v>
                </c:pt>
                <c:pt idx="365">
                  <c:v>44268</c:v>
                </c:pt>
                <c:pt idx="366">
                  <c:v>44269</c:v>
                </c:pt>
                <c:pt idx="367">
                  <c:v>44270</c:v>
                </c:pt>
                <c:pt idx="368">
                  <c:v>44271</c:v>
                </c:pt>
                <c:pt idx="369">
                  <c:v>44272</c:v>
                </c:pt>
              </c:numCache>
            </c:numRef>
          </c:cat>
          <c:val>
            <c:numRef>
              <c:f>'COVID Occupied Beds'!$C$71:$NV$71</c:f>
              <c:numCache>
                <c:formatCode>General</c:formatCode>
                <c:ptCount val="370"/>
                <c:pt idx="222">
                  <c:v>22</c:v>
                </c:pt>
                <c:pt idx="223">
                  <c:v>22</c:v>
                </c:pt>
                <c:pt idx="224">
                  <c:v>22</c:v>
                </c:pt>
                <c:pt idx="225">
                  <c:v>22</c:v>
                </c:pt>
                <c:pt idx="226">
                  <c:v>22</c:v>
                </c:pt>
                <c:pt idx="227">
                  <c:v>22</c:v>
                </c:pt>
                <c:pt idx="228">
                  <c:v>22</c:v>
                </c:pt>
                <c:pt idx="229">
                  <c:v>22</c:v>
                </c:pt>
                <c:pt idx="230">
                  <c:v>22</c:v>
                </c:pt>
                <c:pt idx="231">
                  <c:v>22</c:v>
                </c:pt>
                <c:pt idx="232">
                  <c:v>22</c:v>
                </c:pt>
                <c:pt idx="233">
                  <c:v>22</c:v>
                </c:pt>
                <c:pt idx="234">
                  <c:v>22</c:v>
                </c:pt>
                <c:pt idx="235">
                  <c:v>22</c:v>
                </c:pt>
                <c:pt idx="236">
                  <c:v>22</c:v>
                </c:pt>
                <c:pt idx="237">
                  <c:v>22</c:v>
                </c:pt>
                <c:pt idx="238">
                  <c:v>22</c:v>
                </c:pt>
                <c:pt idx="239">
                  <c:v>22</c:v>
                </c:pt>
                <c:pt idx="240">
                  <c:v>22</c:v>
                </c:pt>
                <c:pt idx="241">
                  <c:v>22</c:v>
                </c:pt>
                <c:pt idx="242">
                  <c:v>22</c:v>
                </c:pt>
                <c:pt idx="243">
                  <c:v>22</c:v>
                </c:pt>
                <c:pt idx="244">
                  <c:v>22</c:v>
                </c:pt>
                <c:pt idx="245">
                  <c:v>22</c:v>
                </c:pt>
                <c:pt idx="246">
                  <c:v>22</c:v>
                </c:pt>
                <c:pt idx="247">
                  <c:v>22</c:v>
                </c:pt>
                <c:pt idx="248">
                  <c:v>22</c:v>
                </c:pt>
                <c:pt idx="249">
                  <c:v>22</c:v>
                </c:pt>
                <c:pt idx="250">
                  <c:v>22</c:v>
                </c:pt>
                <c:pt idx="251">
                  <c:v>22</c:v>
                </c:pt>
                <c:pt idx="252">
                  <c:v>22</c:v>
                </c:pt>
                <c:pt idx="253">
                  <c:v>22</c:v>
                </c:pt>
                <c:pt idx="254">
                  <c:v>22</c:v>
                </c:pt>
                <c:pt idx="255">
                  <c:v>22</c:v>
                </c:pt>
                <c:pt idx="256">
                  <c:v>22</c:v>
                </c:pt>
                <c:pt idx="257">
                  <c:v>22</c:v>
                </c:pt>
                <c:pt idx="258">
                  <c:v>22</c:v>
                </c:pt>
                <c:pt idx="259">
                  <c:v>22</c:v>
                </c:pt>
                <c:pt idx="260">
                  <c:v>22</c:v>
                </c:pt>
                <c:pt idx="261">
                  <c:v>22</c:v>
                </c:pt>
                <c:pt idx="262">
                  <c:v>22</c:v>
                </c:pt>
                <c:pt idx="263">
                  <c:v>22</c:v>
                </c:pt>
                <c:pt idx="264">
                  <c:v>22</c:v>
                </c:pt>
                <c:pt idx="265">
                  <c:v>22</c:v>
                </c:pt>
                <c:pt idx="266">
                  <c:v>22</c:v>
                </c:pt>
                <c:pt idx="267">
                  <c:v>22</c:v>
                </c:pt>
                <c:pt idx="268">
                  <c:v>22</c:v>
                </c:pt>
                <c:pt idx="269">
                  <c:v>22</c:v>
                </c:pt>
                <c:pt idx="270">
                  <c:v>22</c:v>
                </c:pt>
                <c:pt idx="271">
                  <c:v>22</c:v>
                </c:pt>
                <c:pt idx="272">
                  <c:v>22</c:v>
                </c:pt>
                <c:pt idx="273">
                  <c:v>22</c:v>
                </c:pt>
                <c:pt idx="274">
                  <c:v>22</c:v>
                </c:pt>
                <c:pt idx="275">
                  <c:v>22</c:v>
                </c:pt>
                <c:pt idx="276">
                  <c:v>22</c:v>
                </c:pt>
                <c:pt idx="277">
                  <c:v>22</c:v>
                </c:pt>
                <c:pt idx="278">
                  <c:v>22</c:v>
                </c:pt>
                <c:pt idx="279">
                  <c:v>22</c:v>
                </c:pt>
                <c:pt idx="280">
                  <c:v>22</c:v>
                </c:pt>
                <c:pt idx="281">
                  <c:v>22</c:v>
                </c:pt>
                <c:pt idx="282">
                  <c:v>22</c:v>
                </c:pt>
                <c:pt idx="283">
                  <c:v>22</c:v>
                </c:pt>
                <c:pt idx="284">
                  <c:v>22</c:v>
                </c:pt>
                <c:pt idx="285">
                  <c:v>22</c:v>
                </c:pt>
                <c:pt idx="286">
                  <c:v>22</c:v>
                </c:pt>
                <c:pt idx="287">
                  <c:v>22</c:v>
                </c:pt>
                <c:pt idx="288">
                  <c:v>22</c:v>
                </c:pt>
                <c:pt idx="289">
                  <c:v>22</c:v>
                </c:pt>
                <c:pt idx="290">
                  <c:v>22</c:v>
                </c:pt>
                <c:pt idx="291">
                  <c:v>28</c:v>
                </c:pt>
                <c:pt idx="292">
                  <c:v>28</c:v>
                </c:pt>
                <c:pt idx="293">
                  <c:v>28</c:v>
                </c:pt>
                <c:pt idx="294">
                  <c:v>28</c:v>
                </c:pt>
                <c:pt idx="295">
                  <c:v>28</c:v>
                </c:pt>
                <c:pt idx="296">
                  <c:v>28</c:v>
                </c:pt>
                <c:pt idx="297">
                  <c:v>28</c:v>
                </c:pt>
                <c:pt idx="298">
                  <c:v>28</c:v>
                </c:pt>
                <c:pt idx="299">
                  <c:v>28</c:v>
                </c:pt>
                <c:pt idx="300">
                  <c:v>28</c:v>
                </c:pt>
                <c:pt idx="301">
                  <c:v>28</c:v>
                </c:pt>
                <c:pt idx="302">
                  <c:v>28</c:v>
                </c:pt>
                <c:pt idx="303">
                  <c:v>28</c:v>
                </c:pt>
                <c:pt idx="304">
                  <c:v>28</c:v>
                </c:pt>
                <c:pt idx="305">
                  <c:v>28</c:v>
                </c:pt>
                <c:pt idx="306">
                  <c:v>39</c:v>
                </c:pt>
                <c:pt idx="307">
                  <c:v>39</c:v>
                </c:pt>
                <c:pt idx="308">
                  <c:v>39</c:v>
                </c:pt>
                <c:pt idx="309">
                  <c:v>39</c:v>
                </c:pt>
                <c:pt idx="310">
                  <c:v>39</c:v>
                </c:pt>
                <c:pt idx="311">
                  <c:v>39</c:v>
                </c:pt>
                <c:pt idx="312">
                  <c:v>39</c:v>
                </c:pt>
                <c:pt idx="313">
                  <c:v>39</c:v>
                </c:pt>
                <c:pt idx="314">
                  <c:v>39</c:v>
                </c:pt>
                <c:pt idx="315">
                  <c:v>39</c:v>
                </c:pt>
                <c:pt idx="316">
                  <c:v>39</c:v>
                </c:pt>
                <c:pt idx="317">
                  <c:v>39</c:v>
                </c:pt>
                <c:pt idx="318">
                  <c:v>39</c:v>
                </c:pt>
                <c:pt idx="319">
                  <c:v>22</c:v>
                </c:pt>
                <c:pt idx="320">
                  <c:v>22</c:v>
                </c:pt>
                <c:pt idx="321">
                  <c:v>22</c:v>
                </c:pt>
                <c:pt idx="322">
                  <c:v>22</c:v>
                </c:pt>
                <c:pt idx="323">
                  <c:v>22</c:v>
                </c:pt>
                <c:pt idx="324">
                  <c:v>22</c:v>
                </c:pt>
                <c:pt idx="325">
                  <c:v>22</c:v>
                </c:pt>
                <c:pt idx="326">
                  <c:v>22</c:v>
                </c:pt>
                <c:pt idx="327">
                  <c:v>22</c:v>
                </c:pt>
                <c:pt idx="328">
                  <c:v>22</c:v>
                </c:pt>
                <c:pt idx="329">
                  <c:v>22</c:v>
                </c:pt>
                <c:pt idx="330">
                  <c:v>22</c:v>
                </c:pt>
                <c:pt idx="331">
                  <c:v>22</c:v>
                </c:pt>
                <c:pt idx="332">
                  <c:v>22</c:v>
                </c:pt>
                <c:pt idx="333">
                  <c:v>22</c:v>
                </c:pt>
                <c:pt idx="334">
                  <c:v>22</c:v>
                </c:pt>
                <c:pt idx="335">
                  <c:v>22</c:v>
                </c:pt>
                <c:pt idx="336">
                  <c:v>22</c:v>
                </c:pt>
                <c:pt idx="337">
                  <c:v>22</c:v>
                </c:pt>
                <c:pt idx="338">
                  <c:v>22</c:v>
                </c:pt>
                <c:pt idx="339">
                  <c:v>22</c:v>
                </c:pt>
                <c:pt idx="340">
                  <c:v>22</c:v>
                </c:pt>
                <c:pt idx="341">
                  <c:v>22</c:v>
                </c:pt>
                <c:pt idx="342">
                  <c:v>22</c:v>
                </c:pt>
                <c:pt idx="343">
                  <c:v>22</c:v>
                </c:pt>
                <c:pt idx="344">
                  <c:v>22</c:v>
                </c:pt>
                <c:pt idx="345">
                  <c:v>22</c:v>
                </c:pt>
                <c:pt idx="346">
                  <c:v>22</c:v>
                </c:pt>
                <c:pt idx="347">
                  <c:v>22</c:v>
                </c:pt>
                <c:pt idx="348">
                  <c:v>22</c:v>
                </c:pt>
                <c:pt idx="349">
                  <c:v>22</c:v>
                </c:pt>
                <c:pt idx="350">
                  <c:v>22</c:v>
                </c:pt>
                <c:pt idx="351">
                  <c:v>22</c:v>
                </c:pt>
                <c:pt idx="352">
                  <c:v>22</c:v>
                </c:pt>
                <c:pt idx="353">
                  <c:v>22</c:v>
                </c:pt>
                <c:pt idx="354">
                  <c:v>22</c:v>
                </c:pt>
                <c:pt idx="355">
                  <c:v>22</c:v>
                </c:pt>
                <c:pt idx="356">
                  <c:v>22</c:v>
                </c:pt>
                <c:pt idx="357">
                  <c:v>22</c:v>
                </c:pt>
                <c:pt idx="358">
                  <c:v>22</c:v>
                </c:pt>
                <c:pt idx="359">
                  <c:v>22</c:v>
                </c:pt>
                <c:pt idx="360">
                  <c:v>22</c:v>
                </c:pt>
                <c:pt idx="361">
                  <c:v>22</c:v>
                </c:pt>
                <c:pt idx="362">
                  <c:v>22</c:v>
                </c:pt>
                <c:pt idx="363">
                  <c:v>22</c:v>
                </c:pt>
                <c:pt idx="364">
                  <c:v>22</c:v>
                </c:pt>
                <c:pt idx="365">
                  <c:v>22</c:v>
                </c:pt>
                <c:pt idx="366">
                  <c:v>22</c:v>
                </c:pt>
                <c:pt idx="367">
                  <c:v>22</c:v>
                </c:pt>
                <c:pt idx="368">
                  <c:v>22</c:v>
                </c:pt>
                <c:pt idx="369">
                  <c:v>22</c:v>
                </c:pt>
              </c:numCache>
            </c:numRef>
          </c:val>
          <c:smooth val="0"/>
          <c:extLst>
            <c:ext xmlns:c16="http://schemas.microsoft.com/office/drawing/2014/chart" uri="{C3380CC4-5D6E-409C-BE32-E72D297353CC}">
              <c16:uniqueId val="{00000004-7112-4920-B908-413312D06BA6}"/>
            </c:ext>
          </c:extLst>
        </c:ser>
        <c:dLbls>
          <c:showLegendKey val="0"/>
          <c:showVal val="0"/>
          <c:showCatName val="0"/>
          <c:showSerName val="0"/>
          <c:showPercent val="0"/>
          <c:showBubbleSize val="0"/>
        </c:dLbls>
        <c:marker val="1"/>
        <c:smooth val="0"/>
        <c:axId val="506312120"/>
        <c:axId val="506312512"/>
      </c:lineChart>
      <c:dateAx>
        <c:axId val="506312120"/>
        <c:scaling>
          <c:orientation val="minMax"/>
        </c:scaling>
        <c:delete val="0"/>
        <c:axPos val="b"/>
        <c:numFmt formatCode="dd\/mm\/yyyy" sourceLinked="1"/>
        <c:majorTickMark val="out"/>
        <c:minorTickMark val="none"/>
        <c:tickLblPos val="nextTo"/>
        <c:txPr>
          <a:bodyPr rot="-2700000" vert="horz"/>
          <a:lstStyle/>
          <a:p>
            <a:pPr>
              <a:defRPr sz="700" b="0"/>
            </a:pPr>
            <a:endParaRPr lang="en-US"/>
          </a:p>
        </c:txPr>
        <c:crossAx val="506312512"/>
        <c:crosses val="autoZero"/>
        <c:auto val="1"/>
        <c:lblOffset val="100"/>
        <c:baseTimeUnit val="days"/>
        <c:majorUnit val="7"/>
        <c:majorTimeUnit val="days"/>
      </c:dateAx>
      <c:valAx>
        <c:axId val="506312512"/>
        <c:scaling>
          <c:orientation val="minMax"/>
        </c:scaling>
        <c:delete val="0"/>
        <c:axPos val="l"/>
        <c:numFmt formatCode="###0" sourceLinked="1"/>
        <c:majorTickMark val="out"/>
        <c:minorTickMark val="none"/>
        <c:tickLblPos val="nextTo"/>
        <c:crossAx val="506312120"/>
        <c:crosses val="autoZero"/>
        <c:crossBetween val="between"/>
      </c:valAx>
    </c:plotArea>
    <c:legend>
      <c:legendPos val="r"/>
      <c:layout>
        <c:manualLayout>
          <c:xMode val="edge"/>
          <c:yMode val="edge"/>
          <c:x val="4.1513471806020934E-2"/>
          <c:y val="0.88755070016386339"/>
          <c:w val="0.94125409380592284"/>
          <c:h val="9.7068181148400337E-2"/>
        </c:manualLayout>
      </c:layout>
      <c:overlay val="0"/>
      <c:spPr>
        <a:ln>
          <a:solidFill>
            <a:sysClr val="windowText" lastClr="000000"/>
          </a:solidFill>
        </a:ln>
      </c:spPr>
    </c:legend>
    <c:plotVisOnly val="1"/>
    <c:dispBlanksAs val="gap"/>
    <c:showDLblsOverMax val="0"/>
  </c:chart>
  <c:spPr>
    <a:ln>
      <a:solidFill>
        <a:srgbClr val="4F81BD"/>
      </a:solidFill>
    </a:ln>
  </c:spPr>
  <c:externalData r:id="rId1">
    <c:autoUpdate val="0"/>
  </c:externalData>
  <c:userShapes r:id="rId2"/>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GB" sz="1250"/>
              <a:t>COVID Assessment</a:t>
            </a:r>
            <a:r>
              <a:rPr lang="en-GB" sz="1250" baseline="0"/>
              <a:t> and General Wards </a:t>
            </a:r>
            <a:r>
              <a:rPr lang="en-GB" sz="1250"/>
              <a:t>Occupied Beds (EXCL Recovery) From 1st</a:t>
            </a:r>
            <a:r>
              <a:rPr lang="en-GB" sz="1250" baseline="0"/>
              <a:t> Oct 2020</a:t>
            </a:r>
            <a:r>
              <a:rPr lang="en-GB" sz="1250"/>
              <a:t>  </a:t>
            </a:r>
          </a:p>
        </c:rich>
      </c:tx>
      <c:layout>
        <c:manualLayout>
          <c:xMode val="edge"/>
          <c:yMode val="edge"/>
          <c:x val="9.341046590978741E-2"/>
          <c:y val="3.1802585862612601E-2"/>
        </c:manualLayout>
      </c:layout>
      <c:overlay val="0"/>
      <c:spPr>
        <a:ln>
          <a:solidFill>
            <a:schemeClr val="tx1"/>
          </a:solidFill>
        </a:ln>
      </c:spPr>
    </c:title>
    <c:autoTitleDeleted val="0"/>
    <c:plotArea>
      <c:layout>
        <c:manualLayout>
          <c:layoutTarget val="inner"/>
          <c:xMode val="edge"/>
          <c:yMode val="edge"/>
          <c:x val="6.2060800398634069E-2"/>
          <c:y val="0.19143009627474303"/>
          <c:w val="0.92125858165390617"/>
          <c:h val="0.4481948847485141"/>
        </c:manualLayout>
      </c:layout>
      <c:barChart>
        <c:barDir val="col"/>
        <c:grouping val="stacked"/>
        <c:varyColors val="0"/>
        <c:ser>
          <c:idx val="10"/>
          <c:order val="1"/>
          <c:tx>
            <c:strRef>
              <c:f>'COVID Occupied Beds'!$A$14</c:f>
              <c:strCache>
                <c:ptCount val="1"/>
                <c:pt idx="0">
                  <c:v>Covid Ward 3 (ex CIU / To 28/10/20)</c:v>
                </c:pt>
              </c:strCache>
            </c:strRef>
          </c:tx>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Beds'!$GW$14:$NV$14</c:f>
              <c:numCache>
                <c:formatCode>General</c:formatCode>
                <c:ptCount val="168"/>
                <c:pt idx="17" formatCode="###0">
                  <c:v>0</c:v>
                </c:pt>
                <c:pt idx="18" formatCode="###0">
                  <c:v>0</c:v>
                </c:pt>
                <c:pt idx="19" formatCode="###0">
                  <c:v>0</c:v>
                </c:pt>
                <c:pt idx="20" formatCode="###0">
                  <c:v>10</c:v>
                </c:pt>
                <c:pt idx="21" formatCode="###0">
                  <c:v>15</c:v>
                </c:pt>
                <c:pt idx="22" formatCode="###0">
                  <c:v>11</c:v>
                </c:pt>
                <c:pt idx="23" formatCode="###0">
                  <c:v>10</c:v>
                </c:pt>
                <c:pt idx="24" formatCode="###0">
                  <c:v>14</c:v>
                </c:pt>
                <c:pt idx="25" formatCode="###0">
                  <c:v>14</c:v>
                </c:pt>
                <c:pt idx="26" formatCode="###0">
                  <c:v>23</c:v>
                </c:pt>
                <c:pt idx="27" formatCode="###0">
                  <c:v>22</c:v>
                </c:pt>
                <c:pt idx="28" formatCode="###0">
                  <c:v>14</c:v>
                </c:pt>
              </c:numCache>
            </c:numRef>
          </c:val>
          <c:extLst>
            <c:ext xmlns:c16="http://schemas.microsoft.com/office/drawing/2014/chart" uri="{C3380CC4-5D6E-409C-BE32-E72D297353CC}">
              <c16:uniqueId val="{00000000-A041-4A2D-BB28-E8B5E143AFEC}"/>
            </c:ext>
          </c:extLst>
        </c:ser>
        <c:ser>
          <c:idx val="5"/>
          <c:order val="5"/>
          <c:tx>
            <c:strRef>
              <c:f>'COVID Occupied Beds'!$A$21</c:f>
              <c:strCache>
                <c:ptCount val="1"/>
                <c:pt idx="0">
                  <c:v>PRI Tay Ward</c:v>
                </c:pt>
              </c:strCache>
            </c:strRef>
          </c:tx>
          <c:spPr>
            <a:solidFill>
              <a:schemeClr val="accent4">
                <a:lumMod val="40000"/>
                <a:lumOff val="60000"/>
              </a:schemeClr>
            </a:solidFill>
            <a:ln>
              <a:noFill/>
            </a:ln>
          </c:spPr>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Beds'!$GW$21:$NV$21</c:f>
              <c:numCache>
                <c:formatCode>General</c:formatCode>
                <c:ptCount val="168"/>
                <c:pt idx="81" formatCode="###0">
                  <c:v>4</c:v>
                </c:pt>
                <c:pt idx="82" formatCode="###0">
                  <c:v>8</c:v>
                </c:pt>
                <c:pt idx="83" formatCode="###0">
                  <c:v>10</c:v>
                </c:pt>
                <c:pt idx="84" formatCode="###0">
                  <c:v>10</c:v>
                </c:pt>
                <c:pt idx="85" formatCode="###0">
                  <c:v>10</c:v>
                </c:pt>
                <c:pt idx="86" formatCode="###0">
                  <c:v>11</c:v>
                </c:pt>
                <c:pt idx="87" formatCode="###0">
                  <c:v>13</c:v>
                </c:pt>
                <c:pt idx="88" formatCode="###0">
                  <c:v>13</c:v>
                </c:pt>
                <c:pt idx="89" formatCode="###0">
                  <c:v>12</c:v>
                </c:pt>
                <c:pt idx="90" formatCode="###0">
                  <c:v>10</c:v>
                </c:pt>
                <c:pt idx="91" formatCode="###0">
                  <c:v>13</c:v>
                </c:pt>
                <c:pt idx="92" formatCode="###0">
                  <c:v>13</c:v>
                </c:pt>
                <c:pt idx="93" formatCode="###0">
                  <c:v>14</c:v>
                </c:pt>
                <c:pt idx="94" formatCode="###0">
                  <c:v>13</c:v>
                </c:pt>
                <c:pt idx="95" formatCode="###0">
                  <c:v>12</c:v>
                </c:pt>
                <c:pt idx="96" formatCode="###0">
                  <c:v>12</c:v>
                </c:pt>
                <c:pt idx="97" formatCode="###0">
                  <c:v>9</c:v>
                </c:pt>
                <c:pt idx="98" formatCode="###0">
                  <c:v>9</c:v>
                </c:pt>
                <c:pt idx="99" formatCode="###0">
                  <c:v>8</c:v>
                </c:pt>
                <c:pt idx="100" formatCode="###0">
                  <c:v>8</c:v>
                </c:pt>
                <c:pt idx="101" formatCode="###0">
                  <c:v>12</c:v>
                </c:pt>
                <c:pt idx="102" formatCode="###0">
                  <c:v>13</c:v>
                </c:pt>
                <c:pt idx="103" formatCode="###0">
                  <c:v>15</c:v>
                </c:pt>
                <c:pt idx="104" formatCode="###0">
                  <c:v>13</c:v>
                </c:pt>
                <c:pt idx="105" formatCode="###0">
                  <c:v>15</c:v>
                </c:pt>
                <c:pt idx="106" formatCode="###0">
                  <c:v>14</c:v>
                </c:pt>
                <c:pt idx="107" formatCode="###0">
                  <c:v>17</c:v>
                </c:pt>
                <c:pt idx="108" formatCode="###0">
                  <c:v>17</c:v>
                </c:pt>
                <c:pt idx="109" formatCode="###0">
                  <c:v>13</c:v>
                </c:pt>
                <c:pt idx="110" formatCode="###0">
                  <c:v>14</c:v>
                </c:pt>
                <c:pt idx="111" formatCode="###0">
                  <c:v>18</c:v>
                </c:pt>
                <c:pt idx="112" formatCode="###0">
                  <c:v>19</c:v>
                </c:pt>
                <c:pt idx="113" formatCode="###0">
                  <c:v>18</c:v>
                </c:pt>
                <c:pt idx="114" formatCode="###0">
                  <c:v>12</c:v>
                </c:pt>
                <c:pt idx="115" formatCode="###0">
                  <c:v>12</c:v>
                </c:pt>
                <c:pt idx="116" formatCode="###0">
                  <c:v>13</c:v>
                </c:pt>
                <c:pt idx="117" formatCode="###0">
                  <c:v>11</c:v>
                </c:pt>
                <c:pt idx="118" formatCode="###0">
                  <c:v>16</c:v>
                </c:pt>
                <c:pt idx="119" formatCode="###0">
                  <c:v>17</c:v>
                </c:pt>
                <c:pt idx="120" formatCode="###0">
                  <c:v>15</c:v>
                </c:pt>
                <c:pt idx="121" formatCode="###0">
                  <c:v>14</c:v>
                </c:pt>
                <c:pt idx="122" formatCode="###0">
                  <c:v>12</c:v>
                </c:pt>
                <c:pt idx="123" formatCode="###0">
                  <c:v>11</c:v>
                </c:pt>
                <c:pt idx="124" formatCode="###0">
                  <c:v>12</c:v>
                </c:pt>
                <c:pt idx="125" formatCode="###0">
                  <c:v>12</c:v>
                </c:pt>
                <c:pt idx="126" formatCode="###0">
                  <c:v>12</c:v>
                </c:pt>
                <c:pt idx="127" formatCode="###0">
                  <c:v>12</c:v>
                </c:pt>
                <c:pt idx="128" formatCode="###0">
                  <c:v>11</c:v>
                </c:pt>
                <c:pt idx="129" formatCode="###0">
                  <c:v>11</c:v>
                </c:pt>
                <c:pt idx="130" formatCode="###0">
                  <c:v>9</c:v>
                </c:pt>
                <c:pt idx="131" formatCode="###0">
                  <c:v>9</c:v>
                </c:pt>
                <c:pt idx="132" formatCode="###0">
                  <c:v>7</c:v>
                </c:pt>
                <c:pt idx="133" formatCode="###0">
                  <c:v>6</c:v>
                </c:pt>
                <c:pt idx="134" formatCode="###0">
                  <c:v>4</c:v>
                </c:pt>
                <c:pt idx="135" formatCode="###0">
                  <c:v>4</c:v>
                </c:pt>
                <c:pt idx="136" formatCode="###0">
                  <c:v>3</c:v>
                </c:pt>
                <c:pt idx="137" formatCode="###0">
                  <c:v>0</c:v>
                </c:pt>
                <c:pt idx="138" formatCode="###0">
                  <c:v>0</c:v>
                </c:pt>
              </c:numCache>
            </c:numRef>
          </c:val>
          <c:extLst>
            <c:ext xmlns:c16="http://schemas.microsoft.com/office/drawing/2014/chart" uri="{C3380CC4-5D6E-409C-BE32-E72D297353CC}">
              <c16:uniqueId val="{00000001-A041-4A2D-BB28-E8B5E143AFEC}"/>
            </c:ext>
          </c:extLst>
        </c:ser>
        <c:ser>
          <c:idx val="13"/>
          <c:order val="6"/>
          <c:tx>
            <c:strRef>
              <c:f>'COVID Occupied Beds'!$A$20</c:f>
              <c:strCache>
                <c:ptCount val="1"/>
                <c:pt idx="0">
                  <c:v>Covid Ward 8 (ex Ward 12)</c:v>
                </c:pt>
              </c:strCache>
            </c:strRef>
          </c:tx>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Beds'!$GW$20:$NV$20</c:f>
              <c:numCache>
                <c:formatCode>General</c:formatCode>
                <c:ptCount val="168"/>
                <c:pt idx="106" formatCode="###0">
                  <c:v>0</c:v>
                </c:pt>
                <c:pt idx="107" formatCode="###0">
                  <c:v>0</c:v>
                </c:pt>
                <c:pt idx="108" formatCode="###0">
                  <c:v>0</c:v>
                </c:pt>
                <c:pt idx="109" formatCode="###0">
                  <c:v>0</c:v>
                </c:pt>
                <c:pt idx="110" formatCode="###0">
                  <c:v>0</c:v>
                </c:pt>
                <c:pt idx="111" formatCode="###0">
                  <c:v>0</c:v>
                </c:pt>
              </c:numCache>
            </c:numRef>
          </c:val>
          <c:extLst>
            <c:ext xmlns:c16="http://schemas.microsoft.com/office/drawing/2014/chart" uri="{C3380CC4-5D6E-409C-BE32-E72D297353CC}">
              <c16:uniqueId val="{00000002-A041-4A2D-BB28-E8B5E143AFEC}"/>
            </c:ext>
          </c:extLst>
        </c:ser>
        <c:ser>
          <c:idx val="12"/>
          <c:order val="7"/>
          <c:tx>
            <c:strRef>
              <c:f>'COVID Occupied Beds'!$A$19</c:f>
              <c:strCache>
                <c:ptCount val="1"/>
                <c:pt idx="0">
                  <c:v>Covid Ward 7 (ex Ward 4)</c:v>
                </c:pt>
              </c:strCache>
            </c:strRef>
          </c:tx>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Beds'!$GW$19:$NV$19</c:f>
              <c:numCache>
                <c:formatCode>General</c:formatCode>
                <c:ptCount val="168"/>
                <c:pt idx="102" formatCode="###0">
                  <c:v>6</c:v>
                </c:pt>
                <c:pt idx="103" formatCode="###0">
                  <c:v>15</c:v>
                </c:pt>
                <c:pt idx="104" formatCode="###0">
                  <c:v>23</c:v>
                </c:pt>
                <c:pt idx="105" formatCode="###0">
                  <c:v>19</c:v>
                </c:pt>
                <c:pt idx="106" formatCode="###0">
                  <c:v>20</c:v>
                </c:pt>
                <c:pt idx="107" formatCode="###0">
                  <c:v>20</c:v>
                </c:pt>
                <c:pt idx="108" formatCode="###0">
                  <c:v>21</c:v>
                </c:pt>
                <c:pt idx="109" formatCode="###0">
                  <c:v>21</c:v>
                </c:pt>
                <c:pt idx="110" formatCode="###0">
                  <c:v>21</c:v>
                </c:pt>
                <c:pt idx="111" formatCode="###0">
                  <c:v>22</c:v>
                </c:pt>
                <c:pt idx="112" formatCode="###0">
                  <c:v>20</c:v>
                </c:pt>
                <c:pt idx="113" formatCode="###0">
                  <c:v>17</c:v>
                </c:pt>
                <c:pt idx="114" formatCode="###0">
                  <c:v>17</c:v>
                </c:pt>
                <c:pt idx="115" formatCode="###0">
                  <c:v>19</c:v>
                </c:pt>
                <c:pt idx="116" formatCode="###0">
                  <c:v>10</c:v>
                </c:pt>
              </c:numCache>
            </c:numRef>
          </c:val>
          <c:extLst>
            <c:ext xmlns:c16="http://schemas.microsoft.com/office/drawing/2014/chart" uri="{C3380CC4-5D6E-409C-BE32-E72D297353CC}">
              <c16:uniqueId val="{00000003-A041-4A2D-BB28-E8B5E143AFEC}"/>
            </c:ext>
          </c:extLst>
        </c:ser>
        <c:ser>
          <c:idx val="9"/>
          <c:order val="8"/>
          <c:tx>
            <c:strRef>
              <c:f>'COVID Occupied Beds'!$A$18</c:f>
              <c:strCache>
                <c:ptCount val="1"/>
                <c:pt idx="0">
                  <c:v>Covid Ward 6 (ex Ward 18)</c:v>
                </c:pt>
              </c:strCache>
            </c:strRef>
          </c:tx>
          <c:spPr>
            <a:solidFill>
              <a:schemeClr val="bg2">
                <a:lumMod val="50000"/>
              </a:schemeClr>
            </a:solidFill>
          </c:spPr>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Beds'!$GW$18:$NV$18</c:f>
              <c:numCache>
                <c:formatCode>General</c:formatCode>
                <c:ptCount val="168"/>
                <c:pt idx="98" formatCode="###0">
                  <c:v>8</c:v>
                </c:pt>
                <c:pt idx="99" formatCode="###0">
                  <c:v>13</c:v>
                </c:pt>
                <c:pt idx="100" formatCode="###0">
                  <c:v>24</c:v>
                </c:pt>
                <c:pt idx="101" formatCode="###0">
                  <c:v>30</c:v>
                </c:pt>
                <c:pt idx="102" formatCode="###0">
                  <c:v>29</c:v>
                </c:pt>
                <c:pt idx="103" formatCode="###0">
                  <c:v>30</c:v>
                </c:pt>
                <c:pt idx="104" formatCode="###0">
                  <c:v>30</c:v>
                </c:pt>
                <c:pt idx="105" formatCode="###0">
                  <c:v>29</c:v>
                </c:pt>
                <c:pt idx="106" formatCode="###0">
                  <c:v>27</c:v>
                </c:pt>
                <c:pt idx="107" formatCode="###0">
                  <c:v>28</c:v>
                </c:pt>
                <c:pt idx="108" formatCode="###0">
                  <c:v>27</c:v>
                </c:pt>
                <c:pt idx="109" formatCode="###0">
                  <c:v>28</c:v>
                </c:pt>
                <c:pt idx="110" formatCode="###0">
                  <c:v>25</c:v>
                </c:pt>
                <c:pt idx="111" formatCode="###0">
                  <c:v>27</c:v>
                </c:pt>
                <c:pt idx="112" formatCode="###0">
                  <c:v>24</c:v>
                </c:pt>
                <c:pt idx="113" formatCode="###0">
                  <c:v>24</c:v>
                </c:pt>
                <c:pt idx="114" formatCode="###0">
                  <c:v>24</c:v>
                </c:pt>
                <c:pt idx="115" formatCode="###0">
                  <c:v>19</c:v>
                </c:pt>
                <c:pt idx="116" formatCode="###0">
                  <c:v>20</c:v>
                </c:pt>
                <c:pt idx="117" formatCode="###0">
                  <c:v>16</c:v>
                </c:pt>
                <c:pt idx="118" formatCode="###0">
                  <c:v>11</c:v>
                </c:pt>
                <c:pt idx="119" formatCode="###0">
                  <c:v>0</c:v>
                </c:pt>
                <c:pt idx="120" formatCode="###0">
                  <c:v>0</c:v>
                </c:pt>
                <c:pt idx="121" formatCode="###0">
                  <c:v>0</c:v>
                </c:pt>
                <c:pt idx="122" formatCode="###0">
                  <c:v>0</c:v>
                </c:pt>
                <c:pt idx="123" formatCode="###0">
                  <c:v>0</c:v>
                </c:pt>
                <c:pt idx="124" formatCode="###0">
                  <c:v>0</c:v>
                </c:pt>
              </c:numCache>
            </c:numRef>
          </c:val>
          <c:extLst>
            <c:ext xmlns:c16="http://schemas.microsoft.com/office/drawing/2014/chart" uri="{C3380CC4-5D6E-409C-BE32-E72D297353CC}">
              <c16:uniqueId val="{00000004-A041-4A2D-BB28-E8B5E143AFEC}"/>
            </c:ext>
          </c:extLst>
        </c:ser>
        <c:ser>
          <c:idx val="8"/>
          <c:order val="9"/>
          <c:tx>
            <c:strRef>
              <c:f>'COVID Occupied Beds'!$A$17</c:f>
              <c:strCache>
                <c:ptCount val="1"/>
                <c:pt idx="0">
                  <c:v>Covid Ward 5 (ex Ward 19)</c:v>
                </c:pt>
              </c:strCache>
            </c:strRef>
          </c:tx>
          <c:spPr>
            <a:solidFill>
              <a:schemeClr val="accent6">
                <a:lumMod val="75000"/>
              </a:schemeClr>
            </a:solidFill>
          </c:spPr>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Beds'!$GW$17:$NV$17</c:f>
              <c:numCache>
                <c:formatCode>General</c:formatCode>
                <c:ptCount val="168"/>
                <c:pt idx="95" formatCode="###0">
                  <c:v>15</c:v>
                </c:pt>
                <c:pt idx="96" formatCode="###0">
                  <c:v>22</c:v>
                </c:pt>
                <c:pt idx="97" formatCode="###0">
                  <c:v>22</c:v>
                </c:pt>
                <c:pt idx="98" formatCode="###0">
                  <c:v>19</c:v>
                </c:pt>
                <c:pt idx="99" formatCode="###0">
                  <c:v>24</c:v>
                </c:pt>
                <c:pt idx="100" formatCode="###0">
                  <c:v>25</c:v>
                </c:pt>
                <c:pt idx="101" formatCode="###0">
                  <c:v>25</c:v>
                </c:pt>
                <c:pt idx="102" formatCode="###0">
                  <c:v>24</c:v>
                </c:pt>
                <c:pt idx="103" formatCode="###0">
                  <c:v>25</c:v>
                </c:pt>
                <c:pt idx="104" formatCode="###0">
                  <c:v>26</c:v>
                </c:pt>
                <c:pt idx="105" formatCode="###0">
                  <c:v>20</c:v>
                </c:pt>
                <c:pt idx="106" formatCode="###0">
                  <c:v>22</c:v>
                </c:pt>
                <c:pt idx="107" formatCode="###0">
                  <c:v>22</c:v>
                </c:pt>
                <c:pt idx="108" formatCode="###0">
                  <c:v>19</c:v>
                </c:pt>
                <c:pt idx="109" formatCode="###0">
                  <c:v>24</c:v>
                </c:pt>
                <c:pt idx="110" formatCode="###0">
                  <c:v>22</c:v>
                </c:pt>
                <c:pt idx="111" formatCode="###0">
                  <c:v>20</c:v>
                </c:pt>
                <c:pt idx="112" formatCode="###0">
                  <c:v>21</c:v>
                </c:pt>
                <c:pt idx="113" formatCode="###0">
                  <c:v>20</c:v>
                </c:pt>
                <c:pt idx="114" formatCode="###0">
                  <c:v>23</c:v>
                </c:pt>
                <c:pt idx="115" formatCode="###0">
                  <c:v>20</c:v>
                </c:pt>
                <c:pt idx="116" formatCode="###0">
                  <c:v>20</c:v>
                </c:pt>
                <c:pt idx="117" formatCode="###0">
                  <c:v>18</c:v>
                </c:pt>
                <c:pt idx="118" formatCode="###0">
                  <c:v>15</c:v>
                </c:pt>
                <c:pt idx="119" formatCode="###0">
                  <c:v>17</c:v>
                </c:pt>
                <c:pt idx="120" formatCode="###0">
                  <c:v>16</c:v>
                </c:pt>
                <c:pt idx="121" formatCode="###0">
                  <c:v>14</c:v>
                </c:pt>
                <c:pt idx="122" formatCode="###0">
                  <c:v>12</c:v>
                </c:pt>
                <c:pt idx="123" formatCode="###0">
                  <c:v>11</c:v>
                </c:pt>
                <c:pt idx="124" formatCode="###0">
                  <c:v>11</c:v>
                </c:pt>
                <c:pt idx="125" formatCode="###0">
                  <c:v>10</c:v>
                </c:pt>
                <c:pt idx="126" formatCode="###0">
                  <c:v>9</c:v>
                </c:pt>
                <c:pt idx="127" formatCode="###0">
                  <c:v>12</c:v>
                </c:pt>
                <c:pt idx="128" formatCode="###0">
                  <c:v>12</c:v>
                </c:pt>
                <c:pt idx="129" formatCode="###0">
                  <c:v>14</c:v>
                </c:pt>
                <c:pt idx="130" formatCode="###0">
                  <c:v>14</c:v>
                </c:pt>
                <c:pt idx="131" formatCode="###0">
                  <c:v>8</c:v>
                </c:pt>
                <c:pt idx="132" formatCode="###0">
                  <c:v>0</c:v>
                </c:pt>
                <c:pt idx="133" formatCode="###0">
                  <c:v>0</c:v>
                </c:pt>
                <c:pt idx="134" formatCode="###0">
                  <c:v>0</c:v>
                </c:pt>
                <c:pt idx="135" formatCode="###0">
                  <c:v>0</c:v>
                </c:pt>
                <c:pt idx="136" formatCode="###0">
                  <c:v>0</c:v>
                </c:pt>
                <c:pt idx="137" formatCode="###0">
                  <c:v>0</c:v>
                </c:pt>
              </c:numCache>
            </c:numRef>
          </c:val>
          <c:extLst>
            <c:ext xmlns:c16="http://schemas.microsoft.com/office/drawing/2014/chart" uri="{C3380CC4-5D6E-409C-BE32-E72D297353CC}">
              <c16:uniqueId val="{00000005-A041-4A2D-BB28-E8B5E143AFEC}"/>
            </c:ext>
          </c:extLst>
        </c:ser>
        <c:ser>
          <c:idx val="1"/>
          <c:order val="10"/>
          <c:tx>
            <c:strRef>
              <c:f>'COVID Occupied Beds'!$A$16</c:f>
              <c:strCache>
                <c:ptCount val="1"/>
                <c:pt idx="0">
                  <c:v>Covid Ward 4 (ex Ward 6)</c:v>
                </c:pt>
              </c:strCache>
            </c:strRef>
          </c:tx>
          <c:spPr>
            <a:solidFill>
              <a:schemeClr val="bg1">
                <a:lumMod val="50000"/>
              </a:schemeClr>
            </a:solidFill>
          </c:spPr>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Beds'!$GW$16:$NV$16</c:f>
              <c:numCache>
                <c:formatCode>General</c:formatCode>
                <c:ptCount val="168"/>
                <c:pt idx="28" formatCode="###0">
                  <c:v>4</c:v>
                </c:pt>
                <c:pt idx="29" formatCode="###0">
                  <c:v>16</c:v>
                </c:pt>
                <c:pt idx="30" formatCode="###0">
                  <c:v>17</c:v>
                </c:pt>
                <c:pt idx="31" formatCode="###0">
                  <c:v>17</c:v>
                </c:pt>
                <c:pt idx="32" formatCode="###0">
                  <c:v>16</c:v>
                </c:pt>
                <c:pt idx="33" formatCode="###0">
                  <c:v>17</c:v>
                </c:pt>
                <c:pt idx="34" formatCode="###0">
                  <c:v>18</c:v>
                </c:pt>
                <c:pt idx="35" formatCode="###0">
                  <c:v>21</c:v>
                </c:pt>
                <c:pt idx="36" formatCode="###0">
                  <c:v>18</c:v>
                </c:pt>
                <c:pt idx="37" formatCode="###0">
                  <c:v>17</c:v>
                </c:pt>
                <c:pt idx="38" formatCode="###0">
                  <c:v>18</c:v>
                </c:pt>
                <c:pt idx="39" formatCode="###0">
                  <c:v>18</c:v>
                </c:pt>
                <c:pt idx="40" formatCode="###0">
                  <c:v>17</c:v>
                </c:pt>
                <c:pt idx="41" formatCode="###0">
                  <c:v>15</c:v>
                </c:pt>
                <c:pt idx="42" formatCode="###0">
                  <c:v>16</c:v>
                </c:pt>
                <c:pt idx="43" formatCode="###0">
                  <c:v>20</c:v>
                </c:pt>
                <c:pt idx="44" formatCode="###0">
                  <c:v>21</c:v>
                </c:pt>
                <c:pt idx="45" formatCode="###0">
                  <c:v>23</c:v>
                </c:pt>
                <c:pt idx="46" formatCode="###0">
                  <c:v>25</c:v>
                </c:pt>
                <c:pt idx="47" formatCode="###0">
                  <c:v>24</c:v>
                </c:pt>
                <c:pt idx="48" formatCode="###0">
                  <c:v>24</c:v>
                </c:pt>
                <c:pt idx="49" formatCode="###0">
                  <c:v>24</c:v>
                </c:pt>
                <c:pt idx="50" formatCode="###0">
                  <c:v>20</c:v>
                </c:pt>
                <c:pt idx="51" formatCode="###0">
                  <c:v>21</c:v>
                </c:pt>
                <c:pt idx="52" formatCode="###0">
                  <c:v>19</c:v>
                </c:pt>
                <c:pt idx="53" formatCode="###0">
                  <c:v>22</c:v>
                </c:pt>
                <c:pt idx="54" formatCode="###0">
                  <c:v>22</c:v>
                </c:pt>
                <c:pt idx="55" formatCode="###0">
                  <c:v>21</c:v>
                </c:pt>
                <c:pt idx="56" formatCode="###0">
                  <c:v>22</c:v>
                </c:pt>
                <c:pt idx="57" formatCode="###0">
                  <c:v>22</c:v>
                </c:pt>
                <c:pt idx="58" formatCode="###0">
                  <c:v>23</c:v>
                </c:pt>
                <c:pt idx="59" formatCode="###0">
                  <c:v>21</c:v>
                </c:pt>
                <c:pt idx="60" formatCode="###0">
                  <c:v>23</c:v>
                </c:pt>
                <c:pt idx="61" formatCode="###0">
                  <c:v>21</c:v>
                </c:pt>
                <c:pt idx="62" formatCode="###0">
                  <c:v>21</c:v>
                </c:pt>
                <c:pt idx="63" formatCode="###0">
                  <c:v>19</c:v>
                </c:pt>
                <c:pt idx="64" formatCode="###0">
                  <c:v>19</c:v>
                </c:pt>
                <c:pt idx="65" formatCode="###0">
                  <c:v>17</c:v>
                </c:pt>
                <c:pt idx="66" formatCode="###0">
                  <c:v>18</c:v>
                </c:pt>
                <c:pt idx="67" formatCode="###0">
                  <c:v>19</c:v>
                </c:pt>
                <c:pt idx="68" formatCode="###0">
                  <c:v>19</c:v>
                </c:pt>
                <c:pt idx="69" formatCode="###0">
                  <c:v>16</c:v>
                </c:pt>
                <c:pt idx="70" formatCode="###0">
                  <c:v>17</c:v>
                </c:pt>
                <c:pt idx="71" formatCode="###0">
                  <c:v>19</c:v>
                </c:pt>
                <c:pt idx="72" formatCode="###0">
                  <c:v>21</c:v>
                </c:pt>
                <c:pt idx="73" formatCode="###0">
                  <c:v>22</c:v>
                </c:pt>
                <c:pt idx="74" formatCode="###0">
                  <c:v>23</c:v>
                </c:pt>
                <c:pt idx="75" formatCode="###0">
                  <c:v>22</c:v>
                </c:pt>
                <c:pt idx="76" formatCode="###0">
                  <c:v>23</c:v>
                </c:pt>
                <c:pt idx="77" formatCode="###0">
                  <c:v>21</c:v>
                </c:pt>
                <c:pt idx="78" formatCode="###0">
                  <c:v>20</c:v>
                </c:pt>
                <c:pt idx="79" formatCode="###0">
                  <c:v>20</c:v>
                </c:pt>
                <c:pt idx="80" formatCode="###0">
                  <c:v>23</c:v>
                </c:pt>
                <c:pt idx="81" formatCode="###0">
                  <c:v>20</c:v>
                </c:pt>
                <c:pt idx="82" formatCode="###0">
                  <c:v>16</c:v>
                </c:pt>
                <c:pt idx="83" formatCode="###0">
                  <c:v>19</c:v>
                </c:pt>
                <c:pt idx="84" formatCode="###0">
                  <c:v>30</c:v>
                </c:pt>
                <c:pt idx="85" formatCode="###0">
                  <c:v>29</c:v>
                </c:pt>
                <c:pt idx="86" formatCode="###0">
                  <c:v>26</c:v>
                </c:pt>
                <c:pt idx="87" formatCode="###0">
                  <c:v>25</c:v>
                </c:pt>
                <c:pt idx="88" formatCode="###0">
                  <c:v>23</c:v>
                </c:pt>
                <c:pt idx="89" formatCode="###0">
                  <c:v>22</c:v>
                </c:pt>
                <c:pt idx="90" formatCode="###0">
                  <c:v>20</c:v>
                </c:pt>
                <c:pt idx="91" formatCode="###0">
                  <c:v>17</c:v>
                </c:pt>
                <c:pt idx="92" formatCode="###0">
                  <c:v>23</c:v>
                </c:pt>
                <c:pt idx="93" formatCode="###0">
                  <c:v>25</c:v>
                </c:pt>
                <c:pt idx="94" formatCode="###0">
                  <c:v>26</c:v>
                </c:pt>
                <c:pt idx="95" formatCode="###0">
                  <c:v>27</c:v>
                </c:pt>
                <c:pt idx="96" formatCode="###0">
                  <c:v>29</c:v>
                </c:pt>
                <c:pt idx="97" formatCode="###0">
                  <c:v>29</c:v>
                </c:pt>
                <c:pt idx="98" formatCode="###0">
                  <c:v>27</c:v>
                </c:pt>
                <c:pt idx="99" formatCode="###0">
                  <c:v>28</c:v>
                </c:pt>
                <c:pt idx="100" formatCode="###0">
                  <c:v>28</c:v>
                </c:pt>
                <c:pt idx="101" formatCode="###0">
                  <c:v>28</c:v>
                </c:pt>
                <c:pt idx="102" formatCode="###0">
                  <c:v>28</c:v>
                </c:pt>
                <c:pt idx="103" formatCode="###0">
                  <c:v>29</c:v>
                </c:pt>
                <c:pt idx="104" formatCode="###0">
                  <c:v>28</c:v>
                </c:pt>
                <c:pt idx="105" formatCode="###0">
                  <c:v>27</c:v>
                </c:pt>
                <c:pt idx="106" formatCode="###0">
                  <c:v>28</c:v>
                </c:pt>
                <c:pt idx="107" formatCode="###0">
                  <c:v>29</c:v>
                </c:pt>
                <c:pt idx="108" formatCode="###0">
                  <c:v>28</c:v>
                </c:pt>
                <c:pt idx="109" formatCode="###0">
                  <c:v>26</c:v>
                </c:pt>
                <c:pt idx="110" formatCode="###0">
                  <c:v>30</c:v>
                </c:pt>
                <c:pt idx="111" formatCode="###0">
                  <c:v>27</c:v>
                </c:pt>
                <c:pt idx="112" formatCode="###0">
                  <c:v>26</c:v>
                </c:pt>
                <c:pt idx="113" formatCode="###0">
                  <c:v>28</c:v>
                </c:pt>
                <c:pt idx="114" formatCode="###0">
                  <c:v>27</c:v>
                </c:pt>
                <c:pt idx="115" formatCode="###0">
                  <c:v>28</c:v>
                </c:pt>
                <c:pt idx="116" formatCode="###0">
                  <c:v>26</c:v>
                </c:pt>
                <c:pt idx="117" formatCode="###0">
                  <c:v>25</c:v>
                </c:pt>
                <c:pt idx="118" formatCode="###0">
                  <c:v>23</c:v>
                </c:pt>
                <c:pt idx="119" formatCode="###0">
                  <c:v>24</c:v>
                </c:pt>
                <c:pt idx="120" formatCode="###0">
                  <c:v>23</c:v>
                </c:pt>
                <c:pt idx="121" formatCode="###0">
                  <c:v>24</c:v>
                </c:pt>
                <c:pt idx="122" formatCode="###0">
                  <c:v>24</c:v>
                </c:pt>
                <c:pt idx="123" formatCode="###0">
                  <c:v>26</c:v>
                </c:pt>
                <c:pt idx="124" formatCode="###0">
                  <c:v>25</c:v>
                </c:pt>
                <c:pt idx="125" formatCode="###0">
                  <c:v>29</c:v>
                </c:pt>
                <c:pt idx="126" formatCode="###0">
                  <c:v>29</c:v>
                </c:pt>
                <c:pt idx="127" formatCode="###0">
                  <c:v>23</c:v>
                </c:pt>
                <c:pt idx="128" formatCode="###0">
                  <c:v>22</c:v>
                </c:pt>
                <c:pt idx="129" formatCode="###0">
                  <c:v>23</c:v>
                </c:pt>
                <c:pt idx="130" formatCode="###0">
                  <c:v>23</c:v>
                </c:pt>
                <c:pt idx="131" formatCode="###0">
                  <c:v>24</c:v>
                </c:pt>
                <c:pt idx="132" formatCode="###0">
                  <c:v>24</c:v>
                </c:pt>
                <c:pt idx="133" formatCode="###0">
                  <c:v>22</c:v>
                </c:pt>
                <c:pt idx="134" formatCode="###0">
                  <c:v>28</c:v>
                </c:pt>
                <c:pt idx="135" formatCode="###0">
                  <c:v>28</c:v>
                </c:pt>
                <c:pt idx="136" formatCode="###0">
                  <c:v>28</c:v>
                </c:pt>
                <c:pt idx="137" formatCode="###0">
                  <c:v>30</c:v>
                </c:pt>
                <c:pt idx="138" formatCode="###0">
                  <c:v>25</c:v>
                </c:pt>
                <c:pt idx="139" formatCode="###0">
                  <c:v>21</c:v>
                </c:pt>
                <c:pt idx="140" formatCode="###0">
                  <c:v>0</c:v>
                </c:pt>
                <c:pt idx="141" formatCode="###0">
                  <c:v>0</c:v>
                </c:pt>
                <c:pt idx="142" formatCode="###0">
                  <c:v>0</c:v>
                </c:pt>
                <c:pt idx="143" formatCode="###0">
                  <c:v>0</c:v>
                </c:pt>
              </c:numCache>
            </c:numRef>
          </c:val>
          <c:extLst>
            <c:ext xmlns:c16="http://schemas.microsoft.com/office/drawing/2014/chart" uri="{C3380CC4-5D6E-409C-BE32-E72D297353CC}">
              <c16:uniqueId val="{00000006-A041-4A2D-BB28-E8B5E143AFEC}"/>
            </c:ext>
          </c:extLst>
        </c:ser>
        <c:ser>
          <c:idx val="4"/>
          <c:order val="11"/>
          <c:tx>
            <c:strRef>
              <c:f>'COVID Occupied Beds'!$A$15</c:f>
              <c:strCache>
                <c:ptCount val="1"/>
                <c:pt idx="0">
                  <c:v>Covid Ward 3 (ex Ward 5)</c:v>
                </c:pt>
              </c:strCache>
            </c:strRef>
          </c:tx>
          <c:spPr>
            <a:solidFill>
              <a:srgbClr val="00B050"/>
            </a:solidFill>
          </c:spPr>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Beds'!$GW$15:$NV$15</c:f>
              <c:numCache>
                <c:formatCode>General</c:formatCode>
                <c:ptCount val="168"/>
                <c:pt idx="25" formatCode="###0">
                  <c:v>3</c:v>
                </c:pt>
                <c:pt idx="26" formatCode="###0">
                  <c:v>0</c:v>
                </c:pt>
                <c:pt idx="27" formatCode="###0">
                  <c:v>3</c:v>
                </c:pt>
                <c:pt idx="28" formatCode="###0">
                  <c:v>12</c:v>
                </c:pt>
                <c:pt idx="29" formatCode="###0">
                  <c:v>14</c:v>
                </c:pt>
                <c:pt idx="30" formatCode="###0">
                  <c:v>17</c:v>
                </c:pt>
                <c:pt idx="31" formatCode="###0">
                  <c:v>16</c:v>
                </c:pt>
                <c:pt idx="32" formatCode="###0">
                  <c:v>16</c:v>
                </c:pt>
                <c:pt idx="33" formatCode="###0">
                  <c:v>17</c:v>
                </c:pt>
                <c:pt idx="34" formatCode="###0">
                  <c:v>18</c:v>
                </c:pt>
                <c:pt idx="35" formatCode="###0">
                  <c:v>15</c:v>
                </c:pt>
                <c:pt idx="36" formatCode="###0">
                  <c:v>10</c:v>
                </c:pt>
                <c:pt idx="37" formatCode="###0">
                  <c:v>9</c:v>
                </c:pt>
                <c:pt idx="38" formatCode="###0">
                  <c:v>11</c:v>
                </c:pt>
                <c:pt idx="39" formatCode="###0">
                  <c:v>9</c:v>
                </c:pt>
                <c:pt idx="40" formatCode="###0">
                  <c:v>7</c:v>
                </c:pt>
                <c:pt idx="41" formatCode="###0">
                  <c:v>8</c:v>
                </c:pt>
                <c:pt idx="42" formatCode="###0">
                  <c:v>8</c:v>
                </c:pt>
                <c:pt idx="43" formatCode="###0">
                  <c:v>11</c:v>
                </c:pt>
                <c:pt idx="44" formatCode="###0">
                  <c:v>9</c:v>
                </c:pt>
                <c:pt idx="45" formatCode="###0">
                  <c:v>13</c:v>
                </c:pt>
                <c:pt idx="46" formatCode="###0">
                  <c:v>13</c:v>
                </c:pt>
                <c:pt idx="47" formatCode="###0">
                  <c:v>15</c:v>
                </c:pt>
                <c:pt idx="48" formatCode="###0">
                  <c:v>18</c:v>
                </c:pt>
                <c:pt idx="49" formatCode="###0">
                  <c:v>20</c:v>
                </c:pt>
                <c:pt idx="50" formatCode="###0">
                  <c:v>21</c:v>
                </c:pt>
                <c:pt idx="51" formatCode="###0">
                  <c:v>19</c:v>
                </c:pt>
                <c:pt idx="52" formatCode="###0">
                  <c:v>20</c:v>
                </c:pt>
                <c:pt idx="53" formatCode="###0">
                  <c:v>19</c:v>
                </c:pt>
                <c:pt idx="54" formatCode="###0">
                  <c:v>23</c:v>
                </c:pt>
                <c:pt idx="55" formatCode="###0">
                  <c:v>20</c:v>
                </c:pt>
                <c:pt idx="56" formatCode="###0">
                  <c:v>23</c:v>
                </c:pt>
                <c:pt idx="57" formatCode="###0">
                  <c:v>16</c:v>
                </c:pt>
                <c:pt idx="58" formatCode="###0">
                  <c:v>17</c:v>
                </c:pt>
                <c:pt idx="59" formatCode="###0">
                  <c:v>16</c:v>
                </c:pt>
                <c:pt idx="60" formatCode="###0">
                  <c:v>19</c:v>
                </c:pt>
                <c:pt idx="61" formatCode="###0">
                  <c:v>18</c:v>
                </c:pt>
                <c:pt idx="62" formatCode="###0">
                  <c:v>19</c:v>
                </c:pt>
                <c:pt idx="63" formatCode="###0">
                  <c:v>15</c:v>
                </c:pt>
                <c:pt idx="64" formatCode="###0">
                  <c:v>16</c:v>
                </c:pt>
                <c:pt idx="65" formatCode="###0">
                  <c:v>18</c:v>
                </c:pt>
                <c:pt idx="66" formatCode="###0">
                  <c:v>18</c:v>
                </c:pt>
                <c:pt idx="67" formatCode="###0">
                  <c:v>21</c:v>
                </c:pt>
                <c:pt idx="68" formatCode="###0">
                  <c:v>22</c:v>
                </c:pt>
                <c:pt idx="69" formatCode="###0">
                  <c:v>19</c:v>
                </c:pt>
                <c:pt idx="70" formatCode="###0">
                  <c:v>15</c:v>
                </c:pt>
                <c:pt idx="71" formatCode="###0">
                  <c:v>14</c:v>
                </c:pt>
                <c:pt idx="72" formatCode="###0">
                  <c:v>16</c:v>
                </c:pt>
                <c:pt idx="73" formatCode="###0">
                  <c:v>18</c:v>
                </c:pt>
                <c:pt idx="74" formatCode="###0">
                  <c:v>16</c:v>
                </c:pt>
                <c:pt idx="75" formatCode="###0">
                  <c:v>18</c:v>
                </c:pt>
                <c:pt idx="76" formatCode="###0">
                  <c:v>20</c:v>
                </c:pt>
                <c:pt idx="77" formatCode="###0">
                  <c:v>20</c:v>
                </c:pt>
                <c:pt idx="78" formatCode="###0">
                  <c:v>19</c:v>
                </c:pt>
                <c:pt idx="79" formatCode="###0">
                  <c:v>20</c:v>
                </c:pt>
                <c:pt idx="80" formatCode="###0">
                  <c:v>17</c:v>
                </c:pt>
                <c:pt idx="81" formatCode="###0">
                  <c:v>17</c:v>
                </c:pt>
                <c:pt idx="82" formatCode="###0">
                  <c:v>15</c:v>
                </c:pt>
                <c:pt idx="83" formatCode="###0">
                  <c:v>14</c:v>
                </c:pt>
                <c:pt idx="84" formatCode="###0">
                  <c:v>0</c:v>
                </c:pt>
                <c:pt idx="85" formatCode="###0">
                  <c:v>0</c:v>
                </c:pt>
                <c:pt idx="86" formatCode="###0">
                  <c:v>0</c:v>
                </c:pt>
                <c:pt idx="87" formatCode="###0">
                  <c:v>0</c:v>
                </c:pt>
                <c:pt idx="88" formatCode="###0">
                  <c:v>0</c:v>
                </c:pt>
                <c:pt idx="89" formatCode="###0">
                  <c:v>8</c:v>
                </c:pt>
                <c:pt idx="90" formatCode="###0">
                  <c:v>8</c:v>
                </c:pt>
                <c:pt idx="91" formatCode="###0">
                  <c:v>9</c:v>
                </c:pt>
                <c:pt idx="92" formatCode="###0">
                  <c:v>13</c:v>
                </c:pt>
                <c:pt idx="93" formatCode="###0">
                  <c:v>13</c:v>
                </c:pt>
                <c:pt idx="94" formatCode="###0">
                  <c:v>18</c:v>
                </c:pt>
                <c:pt idx="95" formatCode="###0">
                  <c:v>19</c:v>
                </c:pt>
                <c:pt idx="96" formatCode="###0">
                  <c:v>23</c:v>
                </c:pt>
                <c:pt idx="97" formatCode="###0">
                  <c:v>22</c:v>
                </c:pt>
                <c:pt idx="98" formatCode="###0">
                  <c:v>21</c:v>
                </c:pt>
                <c:pt idx="99" formatCode="###0">
                  <c:v>18</c:v>
                </c:pt>
                <c:pt idx="100" formatCode="###0">
                  <c:v>23</c:v>
                </c:pt>
                <c:pt idx="101" formatCode="###0">
                  <c:v>24</c:v>
                </c:pt>
                <c:pt idx="102" formatCode="###0">
                  <c:v>23</c:v>
                </c:pt>
                <c:pt idx="103" formatCode="###0">
                  <c:v>22</c:v>
                </c:pt>
                <c:pt idx="104" formatCode="###0">
                  <c:v>23</c:v>
                </c:pt>
                <c:pt idx="105" formatCode="###0">
                  <c:v>18</c:v>
                </c:pt>
                <c:pt idx="106" formatCode="###0">
                  <c:v>23</c:v>
                </c:pt>
                <c:pt idx="107" formatCode="###0">
                  <c:v>23</c:v>
                </c:pt>
                <c:pt idx="108" formatCode="###0">
                  <c:v>22</c:v>
                </c:pt>
                <c:pt idx="109" formatCode="###0">
                  <c:v>22</c:v>
                </c:pt>
                <c:pt idx="110" formatCode="###0">
                  <c:v>24</c:v>
                </c:pt>
                <c:pt idx="111" formatCode="###0">
                  <c:v>19</c:v>
                </c:pt>
                <c:pt idx="112" formatCode="###0">
                  <c:v>21</c:v>
                </c:pt>
                <c:pt idx="113" formatCode="###0">
                  <c:v>20</c:v>
                </c:pt>
                <c:pt idx="114" formatCode="###0">
                  <c:v>19</c:v>
                </c:pt>
                <c:pt idx="115" formatCode="###0">
                  <c:v>16</c:v>
                </c:pt>
                <c:pt idx="116" formatCode="###0">
                  <c:v>18</c:v>
                </c:pt>
                <c:pt idx="117" formatCode="###0">
                  <c:v>18</c:v>
                </c:pt>
                <c:pt idx="118" formatCode="###0">
                  <c:v>15</c:v>
                </c:pt>
                <c:pt idx="119" formatCode="###0">
                  <c:v>18</c:v>
                </c:pt>
                <c:pt idx="120" formatCode="###0">
                  <c:v>19</c:v>
                </c:pt>
                <c:pt idx="121" formatCode="###0">
                  <c:v>22</c:v>
                </c:pt>
                <c:pt idx="122" formatCode="###0">
                  <c:v>23</c:v>
                </c:pt>
                <c:pt idx="123" formatCode="###0">
                  <c:v>22</c:v>
                </c:pt>
                <c:pt idx="124" formatCode="###0">
                  <c:v>21</c:v>
                </c:pt>
                <c:pt idx="125" formatCode="###0">
                  <c:v>21</c:v>
                </c:pt>
                <c:pt idx="126" formatCode="###0">
                  <c:v>22</c:v>
                </c:pt>
                <c:pt idx="127" formatCode="###0">
                  <c:v>19</c:v>
                </c:pt>
                <c:pt idx="128" formatCode="###0">
                  <c:v>16</c:v>
                </c:pt>
                <c:pt idx="129" formatCode="###0">
                  <c:v>17</c:v>
                </c:pt>
                <c:pt idx="130" formatCode="###0">
                  <c:v>16</c:v>
                </c:pt>
                <c:pt idx="131" formatCode="###0">
                  <c:v>16</c:v>
                </c:pt>
                <c:pt idx="132" formatCode="###0">
                  <c:v>18</c:v>
                </c:pt>
                <c:pt idx="133" formatCode="###0">
                  <c:v>16</c:v>
                </c:pt>
                <c:pt idx="134" formatCode="###0">
                  <c:v>0</c:v>
                </c:pt>
                <c:pt idx="135" formatCode="###0">
                  <c:v>0</c:v>
                </c:pt>
                <c:pt idx="136" formatCode="###0">
                  <c:v>0</c:v>
                </c:pt>
                <c:pt idx="137" formatCode="###0">
                  <c:v>0</c:v>
                </c:pt>
                <c:pt idx="138" formatCode="###0">
                  <c:v>0</c:v>
                </c:pt>
                <c:pt idx="139" formatCode="###0">
                  <c:v>0</c:v>
                </c:pt>
                <c:pt idx="140" formatCode="###0">
                  <c:v>19</c:v>
                </c:pt>
                <c:pt idx="141" formatCode="###0">
                  <c:v>16</c:v>
                </c:pt>
                <c:pt idx="142" formatCode="###0">
                  <c:v>16</c:v>
                </c:pt>
                <c:pt idx="143" formatCode="###0">
                  <c:v>14</c:v>
                </c:pt>
                <c:pt idx="144" formatCode="###0">
                  <c:v>13</c:v>
                </c:pt>
                <c:pt idx="145" formatCode="###0">
                  <c:v>10</c:v>
                </c:pt>
                <c:pt idx="146" formatCode="###0">
                  <c:v>11</c:v>
                </c:pt>
                <c:pt idx="147" formatCode="###0">
                  <c:v>11</c:v>
                </c:pt>
                <c:pt idx="148" formatCode="###0">
                  <c:v>10</c:v>
                </c:pt>
                <c:pt idx="149" formatCode="###0">
                  <c:v>10</c:v>
                </c:pt>
                <c:pt idx="150" formatCode="###0">
                  <c:v>10</c:v>
                </c:pt>
                <c:pt idx="151" formatCode="###0">
                  <c:v>9</c:v>
                </c:pt>
              </c:numCache>
            </c:numRef>
          </c:val>
          <c:extLst>
            <c:ext xmlns:c16="http://schemas.microsoft.com/office/drawing/2014/chart" uri="{C3380CC4-5D6E-409C-BE32-E72D297353CC}">
              <c16:uniqueId val="{00000007-A041-4A2D-BB28-E8B5E143AFEC}"/>
            </c:ext>
          </c:extLst>
        </c:ser>
        <c:ser>
          <c:idx val="3"/>
          <c:order val="12"/>
          <c:tx>
            <c:strRef>
              <c:f>'COVID Occupied Beds'!$A$13</c:f>
              <c:strCache>
                <c:ptCount val="1"/>
                <c:pt idx="0">
                  <c:v>Covid Ward 2 (ex Ward 17)</c:v>
                </c:pt>
              </c:strCache>
            </c:strRef>
          </c:tx>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Beds'!$GW$13:$NV$13</c:f>
              <c:numCache>
                <c:formatCode>###0</c:formatCode>
                <c:ptCount val="168"/>
                <c:pt idx="0">
                  <c:v>0</c:v>
                </c:pt>
                <c:pt idx="1">
                  <c:v>6</c:v>
                </c:pt>
                <c:pt idx="2">
                  <c:v>6</c:v>
                </c:pt>
                <c:pt idx="3">
                  <c:v>6</c:v>
                </c:pt>
                <c:pt idx="4">
                  <c:v>8</c:v>
                </c:pt>
                <c:pt idx="5">
                  <c:v>9</c:v>
                </c:pt>
                <c:pt idx="6">
                  <c:v>10</c:v>
                </c:pt>
                <c:pt idx="7">
                  <c:v>12</c:v>
                </c:pt>
                <c:pt idx="8">
                  <c:v>13</c:v>
                </c:pt>
                <c:pt idx="9">
                  <c:v>13</c:v>
                </c:pt>
                <c:pt idx="10">
                  <c:v>14</c:v>
                </c:pt>
                <c:pt idx="11">
                  <c:v>16</c:v>
                </c:pt>
                <c:pt idx="12">
                  <c:v>15</c:v>
                </c:pt>
                <c:pt idx="13">
                  <c:v>14</c:v>
                </c:pt>
                <c:pt idx="14">
                  <c:v>16</c:v>
                </c:pt>
                <c:pt idx="15">
                  <c:v>14</c:v>
                </c:pt>
                <c:pt idx="16">
                  <c:v>13</c:v>
                </c:pt>
                <c:pt idx="17">
                  <c:v>14</c:v>
                </c:pt>
                <c:pt idx="18">
                  <c:v>13</c:v>
                </c:pt>
                <c:pt idx="19">
                  <c:v>14</c:v>
                </c:pt>
                <c:pt idx="20">
                  <c:v>14</c:v>
                </c:pt>
                <c:pt idx="21">
                  <c:v>16</c:v>
                </c:pt>
                <c:pt idx="22">
                  <c:v>15</c:v>
                </c:pt>
                <c:pt idx="23">
                  <c:v>13</c:v>
                </c:pt>
                <c:pt idx="24">
                  <c:v>12</c:v>
                </c:pt>
                <c:pt idx="25">
                  <c:v>15</c:v>
                </c:pt>
                <c:pt idx="26">
                  <c:v>17</c:v>
                </c:pt>
                <c:pt idx="27">
                  <c:v>16</c:v>
                </c:pt>
                <c:pt idx="28">
                  <c:v>12</c:v>
                </c:pt>
                <c:pt idx="29">
                  <c:v>7</c:v>
                </c:pt>
                <c:pt idx="30">
                  <c:v>4</c:v>
                </c:pt>
                <c:pt idx="31">
                  <c:v>9</c:v>
                </c:pt>
                <c:pt idx="32">
                  <c:v>10</c:v>
                </c:pt>
                <c:pt idx="33">
                  <c:v>7</c:v>
                </c:pt>
                <c:pt idx="34">
                  <c:v>8</c:v>
                </c:pt>
                <c:pt idx="35">
                  <c:v>8</c:v>
                </c:pt>
                <c:pt idx="36">
                  <c:v>7</c:v>
                </c:pt>
                <c:pt idx="37">
                  <c:v>5</c:v>
                </c:pt>
                <c:pt idx="38">
                  <c:v>4</c:v>
                </c:pt>
                <c:pt idx="39">
                  <c:v>7</c:v>
                </c:pt>
                <c:pt idx="40">
                  <c:v>5</c:v>
                </c:pt>
                <c:pt idx="41">
                  <c:v>8</c:v>
                </c:pt>
                <c:pt idx="42">
                  <c:v>9</c:v>
                </c:pt>
                <c:pt idx="43">
                  <c:v>4</c:v>
                </c:pt>
                <c:pt idx="44">
                  <c:v>8</c:v>
                </c:pt>
                <c:pt idx="45">
                  <c:v>11</c:v>
                </c:pt>
                <c:pt idx="46">
                  <c:v>9</c:v>
                </c:pt>
                <c:pt idx="47">
                  <c:v>10</c:v>
                </c:pt>
                <c:pt idx="48">
                  <c:v>11</c:v>
                </c:pt>
                <c:pt idx="49">
                  <c:v>9</c:v>
                </c:pt>
                <c:pt idx="50">
                  <c:v>13</c:v>
                </c:pt>
                <c:pt idx="51">
                  <c:v>15</c:v>
                </c:pt>
                <c:pt idx="52">
                  <c:v>12</c:v>
                </c:pt>
                <c:pt idx="53">
                  <c:v>15</c:v>
                </c:pt>
                <c:pt idx="54">
                  <c:v>13</c:v>
                </c:pt>
                <c:pt idx="55">
                  <c:v>8</c:v>
                </c:pt>
                <c:pt idx="56">
                  <c:v>10</c:v>
                </c:pt>
                <c:pt idx="57">
                  <c:v>11</c:v>
                </c:pt>
                <c:pt idx="58">
                  <c:v>10</c:v>
                </c:pt>
                <c:pt idx="59">
                  <c:v>10</c:v>
                </c:pt>
                <c:pt idx="60">
                  <c:v>10</c:v>
                </c:pt>
                <c:pt idx="61">
                  <c:v>8</c:v>
                </c:pt>
                <c:pt idx="62">
                  <c:v>8</c:v>
                </c:pt>
                <c:pt idx="63">
                  <c:v>8</c:v>
                </c:pt>
                <c:pt idx="64">
                  <c:v>9</c:v>
                </c:pt>
                <c:pt idx="65">
                  <c:v>12</c:v>
                </c:pt>
                <c:pt idx="66">
                  <c:v>9</c:v>
                </c:pt>
                <c:pt idx="67">
                  <c:v>10</c:v>
                </c:pt>
                <c:pt idx="68">
                  <c:v>10</c:v>
                </c:pt>
                <c:pt idx="69">
                  <c:v>9</c:v>
                </c:pt>
                <c:pt idx="70">
                  <c:v>9</c:v>
                </c:pt>
                <c:pt idx="71">
                  <c:v>9</c:v>
                </c:pt>
                <c:pt idx="72">
                  <c:v>9</c:v>
                </c:pt>
                <c:pt idx="73">
                  <c:v>11</c:v>
                </c:pt>
                <c:pt idx="74">
                  <c:v>10</c:v>
                </c:pt>
                <c:pt idx="75">
                  <c:v>14</c:v>
                </c:pt>
                <c:pt idx="76">
                  <c:v>15</c:v>
                </c:pt>
                <c:pt idx="77">
                  <c:v>13</c:v>
                </c:pt>
                <c:pt idx="78">
                  <c:v>14</c:v>
                </c:pt>
                <c:pt idx="79">
                  <c:v>15</c:v>
                </c:pt>
                <c:pt idx="80">
                  <c:v>14</c:v>
                </c:pt>
                <c:pt idx="81">
                  <c:v>13</c:v>
                </c:pt>
                <c:pt idx="82">
                  <c:v>16</c:v>
                </c:pt>
                <c:pt idx="83">
                  <c:v>10</c:v>
                </c:pt>
                <c:pt idx="84">
                  <c:v>9</c:v>
                </c:pt>
                <c:pt idx="85">
                  <c:v>9</c:v>
                </c:pt>
                <c:pt idx="86">
                  <c:v>9</c:v>
                </c:pt>
                <c:pt idx="87">
                  <c:v>10</c:v>
                </c:pt>
                <c:pt idx="88">
                  <c:v>12</c:v>
                </c:pt>
                <c:pt idx="89">
                  <c:v>5</c:v>
                </c:pt>
                <c:pt idx="90">
                  <c:v>9</c:v>
                </c:pt>
                <c:pt idx="91">
                  <c:v>9</c:v>
                </c:pt>
                <c:pt idx="92">
                  <c:v>9</c:v>
                </c:pt>
                <c:pt idx="93">
                  <c:v>9</c:v>
                </c:pt>
                <c:pt idx="94">
                  <c:v>8</c:v>
                </c:pt>
                <c:pt idx="95">
                  <c:v>8</c:v>
                </c:pt>
                <c:pt idx="96">
                  <c:v>7</c:v>
                </c:pt>
                <c:pt idx="97">
                  <c:v>11</c:v>
                </c:pt>
                <c:pt idx="98">
                  <c:v>10</c:v>
                </c:pt>
                <c:pt idx="99">
                  <c:v>9</c:v>
                </c:pt>
                <c:pt idx="100">
                  <c:v>8</c:v>
                </c:pt>
                <c:pt idx="101">
                  <c:v>7</c:v>
                </c:pt>
                <c:pt idx="102">
                  <c:v>8</c:v>
                </c:pt>
                <c:pt idx="103">
                  <c:v>8</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10</c:v>
                </c:pt>
                <c:pt idx="118">
                  <c:v>9</c:v>
                </c:pt>
                <c:pt idx="119">
                  <c:v>13</c:v>
                </c:pt>
                <c:pt idx="120">
                  <c:v>15</c:v>
                </c:pt>
                <c:pt idx="121">
                  <c:v>14</c:v>
                </c:pt>
                <c:pt idx="122">
                  <c:v>12</c:v>
                </c:pt>
                <c:pt idx="123">
                  <c:v>16</c:v>
                </c:pt>
                <c:pt idx="124">
                  <c:v>13</c:v>
                </c:pt>
                <c:pt idx="125">
                  <c:v>11</c:v>
                </c:pt>
                <c:pt idx="126">
                  <c:v>6</c:v>
                </c:pt>
                <c:pt idx="127">
                  <c:v>8</c:v>
                </c:pt>
                <c:pt idx="128">
                  <c:v>6</c:v>
                </c:pt>
                <c:pt idx="129">
                  <c:v>6</c:v>
                </c:pt>
                <c:pt idx="130">
                  <c:v>7</c:v>
                </c:pt>
                <c:pt idx="131">
                  <c:v>8</c:v>
                </c:pt>
                <c:pt idx="132">
                  <c:v>11</c:v>
                </c:pt>
                <c:pt idx="133">
                  <c:v>11</c:v>
                </c:pt>
                <c:pt idx="134">
                  <c:v>13</c:v>
                </c:pt>
                <c:pt idx="135">
                  <c:v>13</c:v>
                </c:pt>
                <c:pt idx="136">
                  <c:v>11</c:v>
                </c:pt>
                <c:pt idx="137">
                  <c:v>12</c:v>
                </c:pt>
                <c:pt idx="138">
                  <c:v>12</c:v>
                </c:pt>
                <c:pt idx="139">
                  <c:v>14</c:v>
                </c:pt>
                <c:pt idx="140">
                  <c:v>10</c:v>
                </c:pt>
                <c:pt idx="141">
                  <c:v>7</c:v>
                </c:pt>
                <c:pt idx="142">
                  <c:v>6</c:v>
                </c:pt>
                <c:pt idx="143">
                  <c:v>8</c:v>
                </c:pt>
                <c:pt idx="144">
                  <c:v>7</c:v>
                </c:pt>
                <c:pt idx="145">
                  <c:v>6</c:v>
                </c:pt>
                <c:pt idx="146">
                  <c:v>9</c:v>
                </c:pt>
                <c:pt idx="147">
                  <c:v>8</c:v>
                </c:pt>
                <c:pt idx="148">
                  <c:v>5</c:v>
                </c:pt>
                <c:pt idx="149">
                  <c:v>4</c:v>
                </c:pt>
                <c:pt idx="150">
                  <c:v>5</c:v>
                </c:pt>
                <c:pt idx="151">
                  <c:v>5</c:v>
                </c:pt>
                <c:pt idx="152">
                  <c:v>11</c:v>
                </c:pt>
                <c:pt idx="153">
                  <c:v>10</c:v>
                </c:pt>
                <c:pt idx="154">
                  <c:v>12</c:v>
                </c:pt>
                <c:pt idx="155">
                  <c:v>12</c:v>
                </c:pt>
                <c:pt idx="156">
                  <c:v>10</c:v>
                </c:pt>
                <c:pt idx="157">
                  <c:v>7</c:v>
                </c:pt>
                <c:pt idx="158">
                  <c:v>6</c:v>
                </c:pt>
                <c:pt idx="159">
                  <c:v>7</c:v>
                </c:pt>
                <c:pt idx="160">
                  <c:v>5</c:v>
                </c:pt>
                <c:pt idx="161">
                  <c:v>6</c:v>
                </c:pt>
                <c:pt idx="162">
                  <c:v>5</c:v>
                </c:pt>
                <c:pt idx="163">
                  <c:v>6</c:v>
                </c:pt>
                <c:pt idx="164">
                  <c:v>5</c:v>
                </c:pt>
                <c:pt idx="165">
                  <c:v>7</c:v>
                </c:pt>
                <c:pt idx="166">
                  <c:v>5</c:v>
                </c:pt>
                <c:pt idx="167">
                  <c:v>3</c:v>
                </c:pt>
              </c:numCache>
            </c:numRef>
          </c:val>
          <c:extLst>
            <c:ext xmlns:c16="http://schemas.microsoft.com/office/drawing/2014/chart" uri="{C3380CC4-5D6E-409C-BE32-E72D297353CC}">
              <c16:uniqueId val="{00000008-A041-4A2D-BB28-E8B5E143AFEC}"/>
            </c:ext>
          </c:extLst>
        </c:ser>
        <c:ser>
          <c:idx val="6"/>
          <c:order val="13"/>
          <c:tx>
            <c:strRef>
              <c:f>'COVID Occupied Beds'!$A$22</c:f>
              <c:strCache>
                <c:ptCount val="1"/>
                <c:pt idx="0">
                  <c:v>Ward 42 (Covid Assessment)</c:v>
                </c:pt>
              </c:strCache>
            </c:strRef>
          </c:tx>
          <c:spPr>
            <a:solidFill>
              <a:schemeClr val="accent6">
                <a:lumMod val="40000"/>
                <a:lumOff val="60000"/>
              </a:schemeClr>
            </a:solidFill>
            <a:ln>
              <a:noFill/>
            </a:ln>
          </c:spPr>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Beds'!$GW$22:$NV$22</c:f>
              <c:numCache>
                <c:formatCode>###0</c:formatCode>
                <c:ptCount val="168"/>
                <c:pt idx="0">
                  <c:v>6</c:v>
                </c:pt>
                <c:pt idx="1">
                  <c:v>9</c:v>
                </c:pt>
                <c:pt idx="2">
                  <c:v>6</c:v>
                </c:pt>
                <c:pt idx="3">
                  <c:v>10</c:v>
                </c:pt>
                <c:pt idx="4">
                  <c:v>11</c:v>
                </c:pt>
                <c:pt idx="5">
                  <c:v>8</c:v>
                </c:pt>
                <c:pt idx="6">
                  <c:v>9</c:v>
                </c:pt>
                <c:pt idx="7">
                  <c:v>9</c:v>
                </c:pt>
                <c:pt idx="8">
                  <c:v>9</c:v>
                </c:pt>
                <c:pt idx="9">
                  <c:v>10</c:v>
                </c:pt>
                <c:pt idx="10">
                  <c:v>9</c:v>
                </c:pt>
                <c:pt idx="11">
                  <c:v>11</c:v>
                </c:pt>
                <c:pt idx="12">
                  <c:v>7</c:v>
                </c:pt>
                <c:pt idx="13">
                  <c:v>9</c:v>
                </c:pt>
                <c:pt idx="14">
                  <c:v>5</c:v>
                </c:pt>
                <c:pt idx="15">
                  <c:v>10</c:v>
                </c:pt>
                <c:pt idx="16">
                  <c:v>4</c:v>
                </c:pt>
                <c:pt idx="17">
                  <c:v>10</c:v>
                </c:pt>
                <c:pt idx="18">
                  <c:v>12</c:v>
                </c:pt>
                <c:pt idx="19">
                  <c:v>13</c:v>
                </c:pt>
                <c:pt idx="20">
                  <c:v>10</c:v>
                </c:pt>
                <c:pt idx="21">
                  <c:v>14</c:v>
                </c:pt>
                <c:pt idx="22">
                  <c:v>10</c:v>
                </c:pt>
                <c:pt idx="23">
                  <c:v>15</c:v>
                </c:pt>
                <c:pt idx="24">
                  <c:v>13</c:v>
                </c:pt>
                <c:pt idx="25">
                  <c:v>12</c:v>
                </c:pt>
                <c:pt idx="26">
                  <c:v>10</c:v>
                </c:pt>
                <c:pt idx="27">
                  <c:v>10</c:v>
                </c:pt>
                <c:pt idx="28">
                  <c:v>8</c:v>
                </c:pt>
                <c:pt idx="29">
                  <c:v>11</c:v>
                </c:pt>
                <c:pt idx="30">
                  <c:v>10</c:v>
                </c:pt>
                <c:pt idx="31">
                  <c:v>10</c:v>
                </c:pt>
                <c:pt idx="32">
                  <c:v>12</c:v>
                </c:pt>
                <c:pt idx="33">
                  <c:v>11</c:v>
                </c:pt>
                <c:pt idx="34">
                  <c:v>6</c:v>
                </c:pt>
                <c:pt idx="35">
                  <c:v>7</c:v>
                </c:pt>
                <c:pt idx="36">
                  <c:v>7</c:v>
                </c:pt>
                <c:pt idx="37">
                  <c:v>6</c:v>
                </c:pt>
                <c:pt idx="38">
                  <c:v>6</c:v>
                </c:pt>
                <c:pt idx="39">
                  <c:v>11</c:v>
                </c:pt>
                <c:pt idx="40">
                  <c:v>11</c:v>
                </c:pt>
                <c:pt idx="41">
                  <c:v>8</c:v>
                </c:pt>
                <c:pt idx="42">
                  <c:v>8</c:v>
                </c:pt>
                <c:pt idx="43">
                  <c:v>11</c:v>
                </c:pt>
                <c:pt idx="44">
                  <c:v>10</c:v>
                </c:pt>
                <c:pt idx="45">
                  <c:v>8</c:v>
                </c:pt>
                <c:pt idx="46">
                  <c:v>8</c:v>
                </c:pt>
                <c:pt idx="47">
                  <c:v>9</c:v>
                </c:pt>
                <c:pt idx="48">
                  <c:v>14</c:v>
                </c:pt>
                <c:pt idx="49">
                  <c:v>10</c:v>
                </c:pt>
                <c:pt idx="50">
                  <c:v>12</c:v>
                </c:pt>
                <c:pt idx="51">
                  <c:v>11</c:v>
                </c:pt>
                <c:pt idx="52">
                  <c:v>12</c:v>
                </c:pt>
                <c:pt idx="53">
                  <c:v>11</c:v>
                </c:pt>
                <c:pt idx="54">
                  <c:v>8</c:v>
                </c:pt>
                <c:pt idx="55">
                  <c:v>14</c:v>
                </c:pt>
                <c:pt idx="56">
                  <c:v>13</c:v>
                </c:pt>
                <c:pt idx="57">
                  <c:v>5</c:v>
                </c:pt>
                <c:pt idx="58">
                  <c:v>11</c:v>
                </c:pt>
                <c:pt idx="59">
                  <c:v>8</c:v>
                </c:pt>
                <c:pt idx="60">
                  <c:v>6</c:v>
                </c:pt>
                <c:pt idx="61">
                  <c:v>9</c:v>
                </c:pt>
                <c:pt idx="62">
                  <c:v>9</c:v>
                </c:pt>
                <c:pt idx="63">
                  <c:v>6</c:v>
                </c:pt>
                <c:pt idx="64">
                  <c:v>6</c:v>
                </c:pt>
                <c:pt idx="65">
                  <c:v>4</c:v>
                </c:pt>
                <c:pt idx="66">
                  <c:v>8</c:v>
                </c:pt>
                <c:pt idx="67">
                  <c:v>13</c:v>
                </c:pt>
                <c:pt idx="68">
                  <c:v>10</c:v>
                </c:pt>
                <c:pt idx="69">
                  <c:v>7</c:v>
                </c:pt>
                <c:pt idx="70">
                  <c:v>5</c:v>
                </c:pt>
                <c:pt idx="71">
                  <c:v>10</c:v>
                </c:pt>
                <c:pt idx="72">
                  <c:v>9</c:v>
                </c:pt>
                <c:pt idx="73">
                  <c:v>7</c:v>
                </c:pt>
                <c:pt idx="74">
                  <c:v>12</c:v>
                </c:pt>
                <c:pt idx="75">
                  <c:v>10</c:v>
                </c:pt>
                <c:pt idx="76">
                  <c:v>7</c:v>
                </c:pt>
                <c:pt idx="77">
                  <c:v>3</c:v>
                </c:pt>
                <c:pt idx="78">
                  <c:v>7</c:v>
                </c:pt>
                <c:pt idx="79">
                  <c:v>7</c:v>
                </c:pt>
                <c:pt idx="80">
                  <c:v>7</c:v>
                </c:pt>
                <c:pt idx="81">
                  <c:v>6</c:v>
                </c:pt>
                <c:pt idx="82">
                  <c:v>5</c:v>
                </c:pt>
                <c:pt idx="83">
                  <c:v>6</c:v>
                </c:pt>
                <c:pt idx="84">
                  <c:v>6</c:v>
                </c:pt>
                <c:pt idx="85">
                  <c:v>7</c:v>
                </c:pt>
                <c:pt idx="86">
                  <c:v>7</c:v>
                </c:pt>
                <c:pt idx="87">
                  <c:v>8</c:v>
                </c:pt>
                <c:pt idx="88">
                  <c:v>8</c:v>
                </c:pt>
                <c:pt idx="89">
                  <c:v>10</c:v>
                </c:pt>
                <c:pt idx="90">
                  <c:v>8</c:v>
                </c:pt>
                <c:pt idx="91">
                  <c:v>7</c:v>
                </c:pt>
                <c:pt idx="92">
                  <c:v>6</c:v>
                </c:pt>
                <c:pt idx="93">
                  <c:v>8</c:v>
                </c:pt>
                <c:pt idx="94">
                  <c:v>13</c:v>
                </c:pt>
                <c:pt idx="95">
                  <c:v>10</c:v>
                </c:pt>
                <c:pt idx="96">
                  <c:v>10</c:v>
                </c:pt>
                <c:pt idx="97">
                  <c:v>17</c:v>
                </c:pt>
                <c:pt idx="98">
                  <c:v>11</c:v>
                </c:pt>
                <c:pt idx="99">
                  <c:v>9</c:v>
                </c:pt>
                <c:pt idx="100">
                  <c:v>10</c:v>
                </c:pt>
                <c:pt idx="101">
                  <c:v>11</c:v>
                </c:pt>
                <c:pt idx="102">
                  <c:v>7</c:v>
                </c:pt>
                <c:pt idx="103">
                  <c:v>11</c:v>
                </c:pt>
                <c:pt idx="104">
                  <c:v>10</c:v>
                </c:pt>
                <c:pt idx="105">
                  <c:v>13</c:v>
                </c:pt>
                <c:pt idx="106">
                  <c:v>8</c:v>
                </c:pt>
                <c:pt idx="107">
                  <c:v>6</c:v>
                </c:pt>
                <c:pt idx="108">
                  <c:v>12</c:v>
                </c:pt>
                <c:pt idx="109">
                  <c:v>10</c:v>
                </c:pt>
                <c:pt idx="110">
                  <c:v>7</c:v>
                </c:pt>
                <c:pt idx="111">
                  <c:v>12</c:v>
                </c:pt>
                <c:pt idx="112">
                  <c:v>9</c:v>
                </c:pt>
                <c:pt idx="113">
                  <c:v>9</c:v>
                </c:pt>
                <c:pt idx="114">
                  <c:v>10</c:v>
                </c:pt>
                <c:pt idx="115">
                  <c:v>6</c:v>
                </c:pt>
                <c:pt idx="116">
                  <c:v>6</c:v>
                </c:pt>
                <c:pt idx="117">
                  <c:v>8</c:v>
                </c:pt>
                <c:pt idx="118">
                  <c:v>6</c:v>
                </c:pt>
                <c:pt idx="119">
                  <c:v>5</c:v>
                </c:pt>
                <c:pt idx="120">
                  <c:v>8</c:v>
                </c:pt>
                <c:pt idx="121">
                  <c:v>10</c:v>
                </c:pt>
                <c:pt idx="122">
                  <c:v>8</c:v>
                </c:pt>
                <c:pt idx="123">
                  <c:v>6</c:v>
                </c:pt>
                <c:pt idx="124">
                  <c:v>4</c:v>
                </c:pt>
                <c:pt idx="125">
                  <c:v>6</c:v>
                </c:pt>
                <c:pt idx="126">
                  <c:v>10</c:v>
                </c:pt>
                <c:pt idx="127">
                  <c:v>8</c:v>
                </c:pt>
                <c:pt idx="128">
                  <c:v>9</c:v>
                </c:pt>
                <c:pt idx="129">
                  <c:v>6</c:v>
                </c:pt>
                <c:pt idx="130">
                  <c:v>6</c:v>
                </c:pt>
                <c:pt idx="131">
                  <c:v>5</c:v>
                </c:pt>
                <c:pt idx="132">
                  <c:v>5</c:v>
                </c:pt>
                <c:pt idx="133">
                  <c:v>5</c:v>
                </c:pt>
                <c:pt idx="134">
                  <c:v>5</c:v>
                </c:pt>
                <c:pt idx="135">
                  <c:v>9</c:v>
                </c:pt>
                <c:pt idx="136">
                  <c:v>7</c:v>
                </c:pt>
                <c:pt idx="137">
                  <c:v>9</c:v>
                </c:pt>
                <c:pt idx="138">
                  <c:v>11</c:v>
                </c:pt>
                <c:pt idx="139">
                  <c:v>10</c:v>
                </c:pt>
                <c:pt idx="140">
                  <c:v>9</c:v>
                </c:pt>
                <c:pt idx="141">
                  <c:v>3</c:v>
                </c:pt>
                <c:pt idx="142">
                  <c:v>10</c:v>
                </c:pt>
                <c:pt idx="143">
                  <c:v>9</c:v>
                </c:pt>
                <c:pt idx="144">
                  <c:v>5</c:v>
                </c:pt>
                <c:pt idx="145">
                  <c:v>6</c:v>
                </c:pt>
                <c:pt idx="146">
                  <c:v>13</c:v>
                </c:pt>
                <c:pt idx="147">
                  <c:v>7</c:v>
                </c:pt>
                <c:pt idx="148">
                  <c:v>4</c:v>
                </c:pt>
                <c:pt idx="149">
                  <c:v>4</c:v>
                </c:pt>
                <c:pt idx="150">
                  <c:v>8</c:v>
                </c:pt>
                <c:pt idx="151">
                  <c:v>8</c:v>
                </c:pt>
                <c:pt idx="152">
                  <c:v>6</c:v>
                </c:pt>
                <c:pt idx="153">
                  <c:v>7</c:v>
                </c:pt>
                <c:pt idx="154">
                  <c:v>5</c:v>
                </c:pt>
                <c:pt idx="155">
                  <c:v>2</c:v>
                </c:pt>
                <c:pt idx="156">
                  <c:v>4</c:v>
                </c:pt>
                <c:pt idx="157">
                  <c:v>1</c:v>
                </c:pt>
                <c:pt idx="158">
                  <c:v>4</c:v>
                </c:pt>
                <c:pt idx="159">
                  <c:v>2</c:v>
                </c:pt>
                <c:pt idx="160">
                  <c:v>9</c:v>
                </c:pt>
                <c:pt idx="161">
                  <c:v>6</c:v>
                </c:pt>
                <c:pt idx="162">
                  <c:v>3</c:v>
                </c:pt>
                <c:pt idx="163">
                  <c:v>4</c:v>
                </c:pt>
                <c:pt idx="164">
                  <c:v>8</c:v>
                </c:pt>
                <c:pt idx="165">
                  <c:v>9</c:v>
                </c:pt>
                <c:pt idx="166">
                  <c:v>6</c:v>
                </c:pt>
                <c:pt idx="167">
                  <c:v>6</c:v>
                </c:pt>
              </c:numCache>
            </c:numRef>
          </c:val>
          <c:extLst>
            <c:ext xmlns:c16="http://schemas.microsoft.com/office/drawing/2014/chart" uri="{C3380CC4-5D6E-409C-BE32-E72D297353CC}">
              <c16:uniqueId val="{00000009-A041-4A2D-BB28-E8B5E143AFEC}"/>
            </c:ext>
          </c:extLst>
        </c:ser>
        <c:dLbls>
          <c:showLegendKey val="0"/>
          <c:showVal val="0"/>
          <c:showCatName val="0"/>
          <c:showSerName val="0"/>
          <c:showPercent val="0"/>
          <c:showBubbleSize val="0"/>
        </c:dLbls>
        <c:gapWidth val="150"/>
        <c:overlap val="100"/>
        <c:axId val="506313296"/>
        <c:axId val="506314864"/>
        <c:extLst>
          <c:ext xmlns:c15="http://schemas.microsoft.com/office/drawing/2012/chart" uri="{02D57815-91ED-43cb-92C2-25804820EDAC}">
            <c15:filteredBarSeries>
              <c15:ser>
                <c:idx val="2"/>
                <c:order val="2"/>
                <c:tx>
                  <c:strRef>
                    <c:extLst>
                      <c:ext uri="{02D57815-91ED-43cb-92C2-25804820EDAC}">
                        <c15:formulaRef>
                          <c15:sqref>'COVID Occupied Beds'!$A$5</c15:sqref>
                        </c15:formulaRef>
                      </c:ext>
                    </c:extLst>
                    <c:strCache>
                      <c:ptCount val="1"/>
                      <c:pt idx="0">
                        <c:v>COVID ICU</c:v>
                      </c:pt>
                    </c:strCache>
                  </c:strRef>
                </c:tx>
                <c:invertIfNegative val="0"/>
                <c:cat>
                  <c:numRef>
                    <c:extLst>
                      <c:ext uri="{02D57815-91ED-43cb-92C2-25804820EDAC}">
                        <c15:formulaRef>
                          <c15:sqref>'COVID Occupied Beds'!$GW$1:$NV$1</c15:sqref>
                        </c15:formulaRef>
                      </c:ext>
                    </c:extLst>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extLst>
                      <c:ext uri="{02D57815-91ED-43cb-92C2-25804820EDAC}">
                        <c15:formulaRef>
                          <c15:sqref>'COVID Occupied Beds'!$GW$5:$NV$5</c15:sqref>
                        </c15:formulaRef>
                      </c:ext>
                    </c:extLst>
                    <c:numCache>
                      <c:formatCode>###0</c:formatCode>
                      <c:ptCount val="168"/>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1</c:v>
                      </c:pt>
                      <c:pt idx="19">
                        <c:v>1</c:v>
                      </c:pt>
                      <c:pt idx="20">
                        <c:v>2</c:v>
                      </c:pt>
                      <c:pt idx="21">
                        <c:v>2</c:v>
                      </c:pt>
                      <c:pt idx="22">
                        <c:v>3</c:v>
                      </c:pt>
                      <c:pt idx="23">
                        <c:v>3</c:v>
                      </c:pt>
                      <c:pt idx="24">
                        <c:v>3</c:v>
                      </c:pt>
                      <c:pt idx="25">
                        <c:v>4</c:v>
                      </c:pt>
                      <c:pt idx="26">
                        <c:v>4</c:v>
                      </c:pt>
                      <c:pt idx="27">
                        <c:v>4</c:v>
                      </c:pt>
                      <c:pt idx="28">
                        <c:v>5</c:v>
                      </c:pt>
                      <c:pt idx="29">
                        <c:v>6</c:v>
                      </c:pt>
                      <c:pt idx="30">
                        <c:v>6</c:v>
                      </c:pt>
                      <c:pt idx="31">
                        <c:v>6</c:v>
                      </c:pt>
                      <c:pt idx="32">
                        <c:v>6</c:v>
                      </c:pt>
                      <c:pt idx="33">
                        <c:v>6</c:v>
                      </c:pt>
                      <c:pt idx="34">
                        <c:v>6</c:v>
                      </c:pt>
                      <c:pt idx="35">
                        <c:v>6</c:v>
                      </c:pt>
                      <c:pt idx="36">
                        <c:v>7</c:v>
                      </c:pt>
                      <c:pt idx="37">
                        <c:v>5</c:v>
                      </c:pt>
                      <c:pt idx="38">
                        <c:v>6</c:v>
                      </c:pt>
                      <c:pt idx="39">
                        <c:v>6</c:v>
                      </c:pt>
                      <c:pt idx="40">
                        <c:v>5</c:v>
                      </c:pt>
                      <c:pt idx="41">
                        <c:v>5</c:v>
                      </c:pt>
                      <c:pt idx="42">
                        <c:v>4</c:v>
                      </c:pt>
                      <c:pt idx="43">
                        <c:v>4</c:v>
                      </c:pt>
                      <c:pt idx="44">
                        <c:v>5</c:v>
                      </c:pt>
                      <c:pt idx="45">
                        <c:v>3</c:v>
                      </c:pt>
                      <c:pt idx="46">
                        <c:v>3</c:v>
                      </c:pt>
                      <c:pt idx="47">
                        <c:v>3</c:v>
                      </c:pt>
                      <c:pt idx="48">
                        <c:v>3</c:v>
                      </c:pt>
                      <c:pt idx="49">
                        <c:v>2</c:v>
                      </c:pt>
                      <c:pt idx="50">
                        <c:v>1</c:v>
                      </c:pt>
                      <c:pt idx="51">
                        <c:v>3</c:v>
                      </c:pt>
                      <c:pt idx="52">
                        <c:v>3</c:v>
                      </c:pt>
                      <c:pt idx="53">
                        <c:v>3</c:v>
                      </c:pt>
                      <c:pt idx="54">
                        <c:v>3</c:v>
                      </c:pt>
                      <c:pt idx="55">
                        <c:v>2</c:v>
                      </c:pt>
                      <c:pt idx="56">
                        <c:v>3</c:v>
                      </c:pt>
                      <c:pt idx="57">
                        <c:v>2</c:v>
                      </c:pt>
                      <c:pt idx="58">
                        <c:v>2</c:v>
                      </c:pt>
                      <c:pt idx="59">
                        <c:v>2</c:v>
                      </c:pt>
                      <c:pt idx="60">
                        <c:v>2</c:v>
                      </c:pt>
                      <c:pt idx="61">
                        <c:v>3</c:v>
                      </c:pt>
                      <c:pt idx="62">
                        <c:v>4</c:v>
                      </c:pt>
                      <c:pt idx="63">
                        <c:v>4</c:v>
                      </c:pt>
                      <c:pt idx="64">
                        <c:v>5</c:v>
                      </c:pt>
                      <c:pt idx="65">
                        <c:v>5</c:v>
                      </c:pt>
                      <c:pt idx="66">
                        <c:v>5</c:v>
                      </c:pt>
                      <c:pt idx="67">
                        <c:v>5</c:v>
                      </c:pt>
                      <c:pt idx="68">
                        <c:v>7</c:v>
                      </c:pt>
                      <c:pt idx="69">
                        <c:v>5</c:v>
                      </c:pt>
                      <c:pt idx="70">
                        <c:v>5</c:v>
                      </c:pt>
                      <c:pt idx="71">
                        <c:v>5</c:v>
                      </c:pt>
                      <c:pt idx="72">
                        <c:v>5</c:v>
                      </c:pt>
                      <c:pt idx="73">
                        <c:v>3</c:v>
                      </c:pt>
                      <c:pt idx="74">
                        <c:v>3</c:v>
                      </c:pt>
                      <c:pt idx="75">
                        <c:v>3</c:v>
                      </c:pt>
                      <c:pt idx="76">
                        <c:v>3</c:v>
                      </c:pt>
                      <c:pt idx="77">
                        <c:v>3</c:v>
                      </c:pt>
                      <c:pt idx="78">
                        <c:v>3</c:v>
                      </c:pt>
                      <c:pt idx="79">
                        <c:v>3</c:v>
                      </c:pt>
                      <c:pt idx="80">
                        <c:v>2</c:v>
                      </c:pt>
                      <c:pt idx="81">
                        <c:v>3</c:v>
                      </c:pt>
                      <c:pt idx="82">
                        <c:v>3</c:v>
                      </c:pt>
                      <c:pt idx="83">
                        <c:v>3</c:v>
                      </c:pt>
                      <c:pt idx="84">
                        <c:v>3</c:v>
                      </c:pt>
                      <c:pt idx="85">
                        <c:v>3</c:v>
                      </c:pt>
                      <c:pt idx="86">
                        <c:v>3</c:v>
                      </c:pt>
                      <c:pt idx="87">
                        <c:v>2</c:v>
                      </c:pt>
                      <c:pt idx="88">
                        <c:v>2</c:v>
                      </c:pt>
                      <c:pt idx="89">
                        <c:v>4</c:v>
                      </c:pt>
                      <c:pt idx="90">
                        <c:v>3</c:v>
                      </c:pt>
                      <c:pt idx="91">
                        <c:v>3</c:v>
                      </c:pt>
                      <c:pt idx="92">
                        <c:v>4</c:v>
                      </c:pt>
                      <c:pt idx="93">
                        <c:v>5</c:v>
                      </c:pt>
                      <c:pt idx="94">
                        <c:v>6</c:v>
                      </c:pt>
                      <c:pt idx="95">
                        <c:v>6</c:v>
                      </c:pt>
                      <c:pt idx="96">
                        <c:v>8</c:v>
                      </c:pt>
                      <c:pt idx="97">
                        <c:v>8</c:v>
                      </c:pt>
                      <c:pt idx="98">
                        <c:v>8</c:v>
                      </c:pt>
                      <c:pt idx="99">
                        <c:v>8</c:v>
                      </c:pt>
                      <c:pt idx="100">
                        <c:v>8</c:v>
                      </c:pt>
                      <c:pt idx="101">
                        <c:v>8</c:v>
                      </c:pt>
                      <c:pt idx="102">
                        <c:v>10</c:v>
                      </c:pt>
                      <c:pt idx="103">
                        <c:v>10</c:v>
                      </c:pt>
                      <c:pt idx="104">
                        <c:v>9</c:v>
                      </c:pt>
                      <c:pt idx="105">
                        <c:v>10</c:v>
                      </c:pt>
                      <c:pt idx="106">
                        <c:v>9</c:v>
                      </c:pt>
                      <c:pt idx="107">
                        <c:v>9</c:v>
                      </c:pt>
                      <c:pt idx="108">
                        <c:v>9</c:v>
                      </c:pt>
                      <c:pt idx="109">
                        <c:v>8</c:v>
                      </c:pt>
                      <c:pt idx="110">
                        <c:v>7</c:v>
                      </c:pt>
                      <c:pt idx="111">
                        <c:v>7</c:v>
                      </c:pt>
                      <c:pt idx="112">
                        <c:v>8</c:v>
                      </c:pt>
                      <c:pt idx="113">
                        <c:v>7</c:v>
                      </c:pt>
                      <c:pt idx="114">
                        <c:v>5</c:v>
                      </c:pt>
                      <c:pt idx="115">
                        <c:v>5</c:v>
                      </c:pt>
                      <c:pt idx="116">
                        <c:v>5</c:v>
                      </c:pt>
                      <c:pt idx="117">
                        <c:v>5</c:v>
                      </c:pt>
                      <c:pt idx="118">
                        <c:v>6</c:v>
                      </c:pt>
                      <c:pt idx="119">
                        <c:v>6</c:v>
                      </c:pt>
                      <c:pt idx="120">
                        <c:v>7</c:v>
                      </c:pt>
                      <c:pt idx="121">
                        <c:v>8</c:v>
                      </c:pt>
                      <c:pt idx="122">
                        <c:v>10</c:v>
                      </c:pt>
                      <c:pt idx="123">
                        <c:v>8</c:v>
                      </c:pt>
                      <c:pt idx="124">
                        <c:v>8</c:v>
                      </c:pt>
                      <c:pt idx="125">
                        <c:v>9</c:v>
                      </c:pt>
                      <c:pt idx="126">
                        <c:v>9</c:v>
                      </c:pt>
                      <c:pt idx="127">
                        <c:v>8</c:v>
                      </c:pt>
                      <c:pt idx="128">
                        <c:v>7</c:v>
                      </c:pt>
                      <c:pt idx="129">
                        <c:v>7</c:v>
                      </c:pt>
                      <c:pt idx="130">
                        <c:v>7</c:v>
                      </c:pt>
                      <c:pt idx="131">
                        <c:v>6</c:v>
                      </c:pt>
                      <c:pt idx="132">
                        <c:v>6</c:v>
                      </c:pt>
                      <c:pt idx="133">
                        <c:v>6</c:v>
                      </c:pt>
                      <c:pt idx="134">
                        <c:v>6</c:v>
                      </c:pt>
                      <c:pt idx="135">
                        <c:v>6</c:v>
                      </c:pt>
                      <c:pt idx="136">
                        <c:v>6</c:v>
                      </c:pt>
                      <c:pt idx="137">
                        <c:v>7</c:v>
                      </c:pt>
                      <c:pt idx="138">
                        <c:v>6</c:v>
                      </c:pt>
                      <c:pt idx="139">
                        <c:v>5</c:v>
                      </c:pt>
                      <c:pt idx="140">
                        <c:v>5</c:v>
                      </c:pt>
                      <c:pt idx="141">
                        <c:v>5</c:v>
                      </c:pt>
                      <c:pt idx="142">
                        <c:v>5</c:v>
                      </c:pt>
                      <c:pt idx="143">
                        <c:v>5</c:v>
                      </c:pt>
                      <c:pt idx="144">
                        <c:v>5</c:v>
                      </c:pt>
                      <c:pt idx="145">
                        <c:v>4</c:v>
                      </c:pt>
                      <c:pt idx="146">
                        <c:v>3</c:v>
                      </c:pt>
                      <c:pt idx="147">
                        <c:v>3</c:v>
                      </c:pt>
                      <c:pt idx="148">
                        <c:v>2</c:v>
                      </c:pt>
                      <c:pt idx="149">
                        <c:v>2</c:v>
                      </c:pt>
                      <c:pt idx="150">
                        <c:v>2</c:v>
                      </c:pt>
                      <c:pt idx="151">
                        <c:v>2</c:v>
                      </c:pt>
                      <c:pt idx="152">
                        <c:v>0</c:v>
                      </c:pt>
                      <c:pt idx="153">
                        <c:v>0</c:v>
                      </c:pt>
                      <c:pt idx="154">
                        <c:v>0</c:v>
                      </c:pt>
                      <c:pt idx="155">
                        <c:v>0</c:v>
                      </c:pt>
                      <c:pt idx="156">
                        <c:v>0</c:v>
                      </c:pt>
                      <c:pt idx="157">
                        <c:v>1</c:v>
                      </c:pt>
                      <c:pt idx="158">
                        <c:v>1</c:v>
                      </c:pt>
                      <c:pt idx="159">
                        <c:v>1</c:v>
                      </c:pt>
                      <c:pt idx="160">
                        <c:v>1</c:v>
                      </c:pt>
                      <c:pt idx="161">
                        <c:v>1</c:v>
                      </c:pt>
                      <c:pt idx="162">
                        <c:v>2</c:v>
                      </c:pt>
                      <c:pt idx="163">
                        <c:v>2</c:v>
                      </c:pt>
                      <c:pt idx="164">
                        <c:v>2</c:v>
                      </c:pt>
                      <c:pt idx="165">
                        <c:v>3</c:v>
                      </c:pt>
                      <c:pt idx="166">
                        <c:v>2</c:v>
                      </c:pt>
                      <c:pt idx="167">
                        <c:v>2</c:v>
                      </c:pt>
                    </c:numCache>
                  </c:numRef>
                </c:val>
                <c:extLst>
                  <c:ext xmlns:c16="http://schemas.microsoft.com/office/drawing/2014/chart" uri="{C3380CC4-5D6E-409C-BE32-E72D297353CC}">
                    <c16:uniqueId val="{00000010-A041-4A2D-BB28-E8B5E143AFEC}"/>
                  </c:ext>
                </c:extLst>
              </c15:ser>
            </c15:filteredBarSeries>
            <c15:filteredBarSeries>
              <c15:ser>
                <c:idx val="7"/>
                <c:order val="3"/>
                <c:tx>
                  <c:strRef>
                    <c:extLst xmlns:c15="http://schemas.microsoft.com/office/drawing/2012/chart">
                      <c:ext xmlns:c15="http://schemas.microsoft.com/office/drawing/2012/chart" uri="{02D57815-91ED-43cb-92C2-25804820EDAC}">
                        <c15:formulaRef>
                          <c15:sqref>'COVID Occupied Beds'!$A$24</c15:sqref>
                        </c15:formulaRef>
                      </c:ext>
                    </c:extLst>
                    <c:strCache>
                      <c:ptCount val="1"/>
                      <c:pt idx="0">
                        <c:v>COVID HDU Total</c:v>
                      </c:pt>
                    </c:strCache>
                  </c:strRef>
                </c:tx>
                <c:invertIfNegative val="0"/>
                <c:cat>
                  <c:numRef>
                    <c:extLst xmlns:c15="http://schemas.microsoft.com/office/drawing/2012/chart">
                      <c:ext xmlns:c15="http://schemas.microsoft.com/office/drawing/2012/chart" uri="{02D57815-91ED-43cb-92C2-25804820EDAC}">
                        <c15:formulaRef>
                          <c15:sqref>'COVID Occupied Beds'!$GW$1:$NV$1</c15:sqref>
                        </c15:formulaRef>
                      </c:ext>
                    </c:extLst>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extLst xmlns:c15="http://schemas.microsoft.com/office/drawing/2012/chart">
                      <c:ext xmlns:c15="http://schemas.microsoft.com/office/drawing/2012/chart" uri="{02D57815-91ED-43cb-92C2-25804820EDAC}">
                        <c15:formulaRef>
                          <c15:sqref>'COVID Occupied Beds'!$GW$24:$NV$24</c15:sqref>
                        </c15:formulaRef>
                      </c:ext>
                    </c:extLst>
                    <c:numCache>
                      <c:formatCode>###0</c:formatCode>
                      <c:ptCount val="168"/>
                      <c:pt idx="0">
                        <c:v>0</c:v>
                      </c:pt>
                      <c:pt idx="1">
                        <c:v>0</c:v>
                      </c:pt>
                      <c:pt idx="2">
                        <c:v>0</c:v>
                      </c:pt>
                      <c:pt idx="3">
                        <c:v>0</c:v>
                      </c:pt>
                      <c:pt idx="4">
                        <c:v>0</c:v>
                      </c:pt>
                      <c:pt idx="5">
                        <c:v>1</c:v>
                      </c:pt>
                      <c:pt idx="6">
                        <c:v>2</c:v>
                      </c:pt>
                      <c:pt idx="7">
                        <c:v>2</c:v>
                      </c:pt>
                      <c:pt idx="8">
                        <c:v>2</c:v>
                      </c:pt>
                      <c:pt idx="9">
                        <c:v>2</c:v>
                      </c:pt>
                      <c:pt idx="10">
                        <c:v>3</c:v>
                      </c:pt>
                      <c:pt idx="11">
                        <c:v>3</c:v>
                      </c:pt>
                      <c:pt idx="12">
                        <c:v>1</c:v>
                      </c:pt>
                      <c:pt idx="13">
                        <c:v>1</c:v>
                      </c:pt>
                      <c:pt idx="14">
                        <c:v>0</c:v>
                      </c:pt>
                      <c:pt idx="15">
                        <c:v>0</c:v>
                      </c:pt>
                      <c:pt idx="16">
                        <c:v>0</c:v>
                      </c:pt>
                      <c:pt idx="17">
                        <c:v>3</c:v>
                      </c:pt>
                      <c:pt idx="18">
                        <c:v>0</c:v>
                      </c:pt>
                      <c:pt idx="19">
                        <c:v>2</c:v>
                      </c:pt>
                      <c:pt idx="20">
                        <c:v>3</c:v>
                      </c:pt>
                      <c:pt idx="21">
                        <c:v>4</c:v>
                      </c:pt>
                      <c:pt idx="22">
                        <c:v>5</c:v>
                      </c:pt>
                      <c:pt idx="23">
                        <c:v>4</c:v>
                      </c:pt>
                      <c:pt idx="24">
                        <c:v>4</c:v>
                      </c:pt>
                      <c:pt idx="25">
                        <c:v>4</c:v>
                      </c:pt>
                      <c:pt idx="26">
                        <c:v>7</c:v>
                      </c:pt>
                      <c:pt idx="27">
                        <c:v>6</c:v>
                      </c:pt>
                      <c:pt idx="28">
                        <c:v>7</c:v>
                      </c:pt>
                      <c:pt idx="29">
                        <c:v>7</c:v>
                      </c:pt>
                      <c:pt idx="30">
                        <c:v>7</c:v>
                      </c:pt>
                      <c:pt idx="31">
                        <c:v>5</c:v>
                      </c:pt>
                      <c:pt idx="32">
                        <c:v>6</c:v>
                      </c:pt>
                      <c:pt idx="33">
                        <c:v>7</c:v>
                      </c:pt>
                      <c:pt idx="34">
                        <c:v>7</c:v>
                      </c:pt>
                      <c:pt idx="35">
                        <c:v>5</c:v>
                      </c:pt>
                      <c:pt idx="36">
                        <c:v>6</c:v>
                      </c:pt>
                      <c:pt idx="37">
                        <c:v>7</c:v>
                      </c:pt>
                      <c:pt idx="38">
                        <c:v>6</c:v>
                      </c:pt>
                      <c:pt idx="39">
                        <c:v>5</c:v>
                      </c:pt>
                      <c:pt idx="40">
                        <c:v>7</c:v>
                      </c:pt>
                      <c:pt idx="41">
                        <c:v>5</c:v>
                      </c:pt>
                      <c:pt idx="42">
                        <c:v>6</c:v>
                      </c:pt>
                      <c:pt idx="43">
                        <c:v>5</c:v>
                      </c:pt>
                      <c:pt idx="44">
                        <c:v>3</c:v>
                      </c:pt>
                      <c:pt idx="45">
                        <c:v>2</c:v>
                      </c:pt>
                      <c:pt idx="46">
                        <c:v>3</c:v>
                      </c:pt>
                      <c:pt idx="47">
                        <c:v>3</c:v>
                      </c:pt>
                      <c:pt idx="48">
                        <c:v>3</c:v>
                      </c:pt>
                      <c:pt idx="49">
                        <c:v>2</c:v>
                      </c:pt>
                      <c:pt idx="50">
                        <c:v>2</c:v>
                      </c:pt>
                      <c:pt idx="51">
                        <c:v>2</c:v>
                      </c:pt>
                      <c:pt idx="52">
                        <c:v>1</c:v>
                      </c:pt>
                      <c:pt idx="53">
                        <c:v>0</c:v>
                      </c:pt>
                      <c:pt idx="54">
                        <c:v>0</c:v>
                      </c:pt>
                      <c:pt idx="55">
                        <c:v>5</c:v>
                      </c:pt>
                      <c:pt idx="56">
                        <c:v>3</c:v>
                      </c:pt>
                      <c:pt idx="57">
                        <c:v>2</c:v>
                      </c:pt>
                      <c:pt idx="58">
                        <c:v>3</c:v>
                      </c:pt>
                      <c:pt idx="59">
                        <c:v>3</c:v>
                      </c:pt>
                      <c:pt idx="60">
                        <c:v>2</c:v>
                      </c:pt>
                      <c:pt idx="61">
                        <c:v>2</c:v>
                      </c:pt>
                      <c:pt idx="62">
                        <c:v>4</c:v>
                      </c:pt>
                      <c:pt idx="63">
                        <c:v>3</c:v>
                      </c:pt>
                      <c:pt idx="64">
                        <c:v>0</c:v>
                      </c:pt>
                      <c:pt idx="65">
                        <c:v>0</c:v>
                      </c:pt>
                      <c:pt idx="66">
                        <c:v>0</c:v>
                      </c:pt>
                      <c:pt idx="67">
                        <c:v>0</c:v>
                      </c:pt>
                      <c:pt idx="68">
                        <c:v>1</c:v>
                      </c:pt>
                      <c:pt idx="69">
                        <c:v>2</c:v>
                      </c:pt>
                      <c:pt idx="70">
                        <c:v>1</c:v>
                      </c:pt>
                      <c:pt idx="71">
                        <c:v>1</c:v>
                      </c:pt>
                      <c:pt idx="72">
                        <c:v>1</c:v>
                      </c:pt>
                      <c:pt idx="73">
                        <c:v>1</c:v>
                      </c:pt>
                      <c:pt idx="74">
                        <c:v>1</c:v>
                      </c:pt>
                      <c:pt idx="75">
                        <c:v>2</c:v>
                      </c:pt>
                      <c:pt idx="76">
                        <c:v>2</c:v>
                      </c:pt>
                      <c:pt idx="77">
                        <c:v>3</c:v>
                      </c:pt>
                      <c:pt idx="78">
                        <c:v>2</c:v>
                      </c:pt>
                      <c:pt idx="79">
                        <c:v>1</c:v>
                      </c:pt>
                      <c:pt idx="80">
                        <c:v>4</c:v>
                      </c:pt>
                      <c:pt idx="81">
                        <c:v>4</c:v>
                      </c:pt>
                      <c:pt idx="82">
                        <c:v>2</c:v>
                      </c:pt>
                      <c:pt idx="83">
                        <c:v>1</c:v>
                      </c:pt>
                      <c:pt idx="84">
                        <c:v>3</c:v>
                      </c:pt>
                      <c:pt idx="85">
                        <c:v>3</c:v>
                      </c:pt>
                      <c:pt idx="86">
                        <c:v>5</c:v>
                      </c:pt>
                      <c:pt idx="87">
                        <c:v>5</c:v>
                      </c:pt>
                      <c:pt idx="88">
                        <c:v>8</c:v>
                      </c:pt>
                      <c:pt idx="89">
                        <c:v>7</c:v>
                      </c:pt>
                      <c:pt idx="90">
                        <c:v>5</c:v>
                      </c:pt>
                      <c:pt idx="91">
                        <c:v>5</c:v>
                      </c:pt>
                      <c:pt idx="92">
                        <c:v>3</c:v>
                      </c:pt>
                      <c:pt idx="93">
                        <c:v>3</c:v>
                      </c:pt>
                      <c:pt idx="94">
                        <c:v>6</c:v>
                      </c:pt>
                      <c:pt idx="95">
                        <c:v>11</c:v>
                      </c:pt>
                      <c:pt idx="96">
                        <c:v>7</c:v>
                      </c:pt>
                      <c:pt idx="97">
                        <c:v>7</c:v>
                      </c:pt>
                      <c:pt idx="98">
                        <c:v>8</c:v>
                      </c:pt>
                      <c:pt idx="99">
                        <c:v>7</c:v>
                      </c:pt>
                      <c:pt idx="100">
                        <c:v>6</c:v>
                      </c:pt>
                      <c:pt idx="101">
                        <c:v>8</c:v>
                      </c:pt>
                      <c:pt idx="102">
                        <c:v>8</c:v>
                      </c:pt>
                      <c:pt idx="103">
                        <c:v>10</c:v>
                      </c:pt>
                      <c:pt idx="104">
                        <c:v>15</c:v>
                      </c:pt>
                      <c:pt idx="105">
                        <c:v>16</c:v>
                      </c:pt>
                      <c:pt idx="106">
                        <c:v>15</c:v>
                      </c:pt>
                      <c:pt idx="107">
                        <c:v>13</c:v>
                      </c:pt>
                      <c:pt idx="108">
                        <c:v>12</c:v>
                      </c:pt>
                      <c:pt idx="109">
                        <c:v>12</c:v>
                      </c:pt>
                      <c:pt idx="110">
                        <c:v>10</c:v>
                      </c:pt>
                      <c:pt idx="111">
                        <c:v>11</c:v>
                      </c:pt>
                      <c:pt idx="112">
                        <c:v>11</c:v>
                      </c:pt>
                      <c:pt idx="113">
                        <c:v>10</c:v>
                      </c:pt>
                      <c:pt idx="114">
                        <c:v>8</c:v>
                      </c:pt>
                      <c:pt idx="115">
                        <c:v>4</c:v>
                      </c:pt>
                      <c:pt idx="116">
                        <c:v>5</c:v>
                      </c:pt>
                      <c:pt idx="117">
                        <c:v>6</c:v>
                      </c:pt>
                      <c:pt idx="118">
                        <c:v>5</c:v>
                      </c:pt>
                      <c:pt idx="119">
                        <c:v>5</c:v>
                      </c:pt>
                      <c:pt idx="120">
                        <c:v>3</c:v>
                      </c:pt>
                      <c:pt idx="121">
                        <c:v>4</c:v>
                      </c:pt>
                      <c:pt idx="122">
                        <c:v>4</c:v>
                      </c:pt>
                      <c:pt idx="123">
                        <c:v>2</c:v>
                      </c:pt>
                      <c:pt idx="124">
                        <c:v>3</c:v>
                      </c:pt>
                      <c:pt idx="125">
                        <c:v>4</c:v>
                      </c:pt>
                      <c:pt idx="126">
                        <c:v>5</c:v>
                      </c:pt>
                      <c:pt idx="127">
                        <c:v>4</c:v>
                      </c:pt>
                      <c:pt idx="128">
                        <c:v>5</c:v>
                      </c:pt>
                      <c:pt idx="129">
                        <c:v>6</c:v>
                      </c:pt>
                      <c:pt idx="130">
                        <c:v>5</c:v>
                      </c:pt>
                      <c:pt idx="131">
                        <c:v>5</c:v>
                      </c:pt>
                      <c:pt idx="132">
                        <c:v>5</c:v>
                      </c:pt>
                      <c:pt idx="133">
                        <c:v>5</c:v>
                      </c:pt>
                      <c:pt idx="134">
                        <c:v>3</c:v>
                      </c:pt>
                      <c:pt idx="135">
                        <c:v>4</c:v>
                      </c:pt>
                      <c:pt idx="136">
                        <c:v>4</c:v>
                      </c:pt>
                      <c:pt idx="137">
                        <c:v>2</c:v>
                      </c:pt>
                      <c:pt idx="138">
                        <c:v>2</c:v>
                      </c:pt>
                      <c:pt idx="139">
                        <c:v>3</c:v>
                      </c:pt>
                      <c:pt idx="140">
                        <c:v>3</c:v>
                      </c:pt>
                      <c:pt idx="141">
                        <c:v>3</c:v>
                      </c:pt>
                      <c:pt idx="142">
                        <c:v>2</c:v>
                      </c:pt>
                      <c:pt idx="143">
                        <c:v>0</c:v>
                      </c:pt>
                      <c:pt idx="144">
                        <c:v>0</c:v>
                      </c:pt>
                      <c:pt idx="145">
                        <c:v>0</c:v>
                      </c:pt>
                      <c:pt idx="146">
                        <c:v>1</c:v>
                      </c:pt>
                      <c:pt idx="147">
                        <c:v>1</c:v>
                      </c:pt>
                      <c:pt idx="148">
                        <c:v>2</c:v>
                      </c:pt>
                      <c:pt idx="149">
                        <c:v>2</c:v>
                      </c:pt>
                      <c:pt idx="150">
                        <c:v>1</c:v>
                      </c:pt>
                      <c:pt idx="151">
                        <c:v>0</c:v>
                      </c:pt>
                      <c:pt idx="152">
                        <c:v>2</c:v>
                      </c:pt>
                      <c:pt idx="153">
                        <c:v>0</c:v>
                      </c:pt>
                      <c:pt idx="154">
                        <c:v>0</c:v>
                      </c:pt>
                      <c:pt idx="155">
                        <c:v>0</c:v>
                      </c:pt>
                      <c:pt idx="156">
                        <c:v>1</c:v>
                      </c:pt>
                      <c:pt idx="157">
                        <c:v>0</c:v>
                      </c:pt>
                      <c:pt idx="158">
                        <c:v>0</c:v>
                      </c:pt>
                      <c:pt idx="159">
                        <c:v>0</c:v>
                      </c:pt>
                      <c:pt idx="160">
                        <c:v>0</c:v>
                      </c:pt>
                      <c:pt idx="161">
                        <c:v>0</c:v>
                      </c:pt>
                      <c:pt idx="162">
                        <c:v>0</c:v>
                      </c:pt>
                      <c:pt idx="163">
                        <c:v>0</c:v>
                      </c:pt>
                      <c:pt idx="164">
                        <c:v>0</c:v>
                      </c:pt>
                      <c:pt idx="165">
                        <c:v>0</c:v>
                      </c:pt>
                      <c:pt idx="166">
                        <c:v>0</c:v>
                      </c:pt>
                      <c:pt idx="167">
                        <c:v>0</c:v>
                      </c:pt>
                    </c:numCache>
                  </c:numRef>
                </c:val>
                <c:extLst xmlns:c15="http://schemas.microsoft.com/office/drawing/2012/chart">
                  <c:ext xmlns:c16="http://schemas.microsoft.com/office/drawing/2014/chart" uri="{C3380CC4-5D6E-409C-BE32-E72D297353CC}">
                    <c16:uniqueId val="{00000011-A041-4A2D-BB28-E8B5E143AFEC}"/>
                  </c:ext>
                </c:extLst>
              </c15:ser>
            </c15:filteredBarSeries>
            <c15:filteredBarSeries>
              <c15:ser>
                <c:idx val="11"/>
                <c:order val="4"/>
                <c:tx>
                  <c:strRef>
                    <c:extLst xmlns:c15="http://schemas.microsoft.com/office/drawing/2012/chart">
                      <c:ext xmlns:c15="http://schemas.microsoft.com/office/drawing/2012/chart" uri="{02D57815-91ED-43cb-92C2-25804820EDAC}">
                        <c15:formulaRef>
                          <c15:sqref>'COVID Occupied Beds'!$A$7</c15:sqref>
                        </c15:formulaRef>
                      </c:ext>
                    </c:extLst>
                    <c:strCache>
                      <c:ptCount val="1"/>
                      <c:pt idx="0">
                        <c:v>HDU Bay Covid Ward 2 (Wd 17) </c:v>
                      </c:pt>
                    </c:strCache>
                  </c:strRef>
                </c:tx>
                <c:invertIfNegative val="0"/>
                <c:cat>
                  <c:numRef>
                    <c:extLst xmlns:c15="http://schemas.microsoft.com/office/drawing/2012/chart">
                      <c:ext xmlns:c15="http://schemas.microsoft.com/office/drawing/2012/chart" uri="{02D57815-91ED-43cb-92C2-25804820EDAC}">
                        <c15:formulaRef>
                          <c15:sqref>'COVID Occupied Beds'!$GW$1:$NV$1</c15:sqref>
                        </c15:formulaRef>
                      </c:ext>
                    </c:extLst>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extLst xmlns:c15="http://schemas.microsoft.com/office/drawing/2012/chart">
                      <c:ext xmlns:c15="http://schemas.microsoft.com/office/drawing/2012/chart" uri="{02D57815-91ED-43cb-92C2-25804820EDAC}">
                        <c15:formulaRef>
                          <c15:sqref>'COVID Occupied Beds'!$C$7:$CD$7</c15:sqref>
                        </c15:formulaRef>
                      </c:ext>
                    </c:extLst>
                    <c:numCache>
                      <c:formatCode>General</c:formatCode>
                      <c:ptCount val="80"/>
                    </c:numCache>
                  </c:numRef>
                </c:val>
                <c:extLst xmlns:c15="http://schemas.microsoft.com/office/drawing/2012/chart">
                  <c:ext xmlns:c16="http://schemas.microsoft.com/office/drawing/2014/chart" uri="{C3380CC4-5D6E-409C-BE32-E72D297353CC}">
                    <c16:uniqueId val="{00000012-A041-4A2D-BB28-E8B5E143AFEC}"/>
                  </c:ext>
                </c:extLst>
              </c15:ser>
            </c15:filteredBarSeries>
          </c:ext>
        </c:extLst>
      </c:barChart>
      <c:lineChart>
        <c:grouping val="standard"/>
        <c:varyColors val="0"/>
        <c:ser>
          <c:idx val="0"/>
          <c:order val="0"/>
          <c:tx>
            <c:v>Bed Complement</c:v>
          </c:tx>
          <c:spPr>
            <a:ln w="25400">
              <a:solidFill>
                <a:srgbClr val="FF0000"/>
              </a:solidFill>
            </a:ln>
          </c:spPr>
          <c:marker>
            <c:symbol val="none"/>
          </c:marker>
          <c:dPt>
            <c:idx val="20"/>
            <c:marker>
              <c:symbol val="square"/>
              <c:size val="4"/>
              <c:spPr>
                <a:solidFill>
                  <a:srgbClr val="FF0000"/>
                </a:solidFill>
                <a:ln>
                  <a:solidFill>
                    <a:srgbClr val="FF0000"/>
                  </a:solidFill>
                </a:ln>
              </c:spPr>
            </c:marker>
            <c:bubble3D val="0"/>
            <c:extLst>
              <c:ext xmlns:c16="http://schemas.microsoft.com/office/drawing/2014/chart" uri="{C3380CC4-5D6E-409C-BE32-E72D297353CC}">
                <c16:uniqueId val="{0000000A-A041-4A2D-BB28-E8B5E143AFEC}"/>
              </c:ext>
            </c:extLst>
          </c:dPt>
          <c:dPt>
            <c:idx val="21"/>
            <c:bubble3D val="0"/>
            <c:extLst>
              <c:ext xmlns:c16="http://schemas.microsoft.com/office/drawing/2014/chart" uri="{C3380CC4-5D6E-409C-BE32-E72D297353CC}">
                <c16:uniqueId val="{0000000B-A041-4A2D-BB28-E8B5E143AFEC}"/>
              </c:ext>
            </c:extLst>
          </c:dPt>
          <c:dPt>
            <c:idx val="24"/>
            <c:bubble3D val="0"/>
            <c:extLst>
              <c:ext xmlns:c16="http://schemas.microsoft.com/office/drawing/2014/chart" uri="{C3380CC4-5D6E-409C-BE32-E72D297353CC}">
                <c16:uniqueId val="{0000000C-A041-4A2D-BB28-E8B5E143AFEC}"/>
              </c:ext>
            </c:extLst>
          </c:dPt>
          <c:dPt>
            <c:idx val="25"/>
            <c:marker>
              <c:symbol val="square"/>
              <c:size val="4"/>
              <c:spPr>
                <a:solidFill>
                  <a:srgbClr val="FF0000"/>
                </a:solidFill>
                <a:ln>
                  <a:solidFill>
                    <a:srgbClr val="FF0000"/>
                  </a:solidFill>
                </a:ln>
              </c:spPr>
            </c:marker>
            <c:bubble3D val="0"/>
            <c:extLst>
              <c:ext xmlns:c16="http://schemas.microsoft.com/office/drawing/2014/chart" uri="{C3380CC4-5D6E-409C-BE32-E72D297353CC}">
                <c16:uniqueId val="{0000000D-A041-4A2D-BB28-E8B5E143AFEC}"/>
              </c:ext>
            </c:extLst>
          </c:dPt>
          <c:dPt>
            <c:idx val="28"/>
            <c:marker>
              <c:symbol val="square"/>
              <c:size val="4"/>
              <c:spPr>
                <a:solidFill>
                  <a:srgbClr val="FF0000"/>
                </a:solidFill>
                <a:ln>
                  <a:solidFill>
                    <a:srgbClr val="FF0000"/>
                  </a:solidFill>
                </a:ln>
              </c:spPr>
            </c:marker>
            <c:bubble3D val="0"/>
            <c:extLst>
              <c:ext xmlns:c16="http://schemas.microsoft.com/office/drawing/2014/chart" uri="{C3380CC4-5D6E-409C-BE32-E72D297353CC}">
                <c16:uniqueId val="{0000000E-A041-4A2D-BB28-E8B5E143AFEC}"/>
              </c:ext>
            </c:extLst>
          </c:dPt>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Beds'!$GW$68:$NV$68</c:f>
              <c:numCache>
                <c:formatCode>General</c:formatCode>
                <c:ptCount val="168"/>
                <c:pt idx="20" formatCode="0">
                  <c:v>58</c:v>
                </c:pt>
                <c:pt idx="21" formatCode="0">
                  <c:v>58</c:v>
                </c:pt>
                <c:pt idx="22" formatCode="0">
                  <c:v>58</c:v>
                </c:pt>
                <c:pt idx="23" formatCode="0">
                  <c:v>58</c:v>
                </c:pt>
                <c:pt idx="24" formatCode="0">
                  <c:v>58</c:v>
                </c:pt>
                <c:pt idx="25" formatCode="0">
                  <c:v>64</c:v>
                </c:pt>
                <c:pt idx="26" formatCode="0">
                  <c:v>64</c:v>
                </c:pt>
                <c:pt idx="27" formatCode="0">
                  <c:v>64</c:v>
                </c:pt>
                <c:pt idx="28" formatCode="0">
                  <c:v>88</c:v>
                </c:pt>
                <c:pt idx="29" formatCode="0">
                  <c:v>88</c:v>
                </c:pt>
                <c:pt idx="30" formatCode="0">
                  <c:v>88</c:v>
                </c:pt>
                <c:pt idx="31" formatCode="0">
                  <c:v>88</c:v>
                </c:pt>
                <c:pt idx="32" formatCode="0">
                  <c:v>88</c:v>
                </c:pt>
                <c:pt idx="33" formatCode="0">
                  <c:v>88</c:v>
                </c:pt>
                <c:pt idx="34" formatCode="0">
                  <c:v>88</c:v>
                </c:pt>
                <c:pt idx="35" formatCode="0">
                  <c:v>88</c:v>
                </c:pt>
                <c:pt idx="36" formatCode="0">
                  <c:v>88</c:v>
                </c:pt>
                <c:pt idx="37" formatCode="0">
                  <c:v>88</c:v>
                </c:pt>
                <c:pt idx="38" formatCode="0">
                  <c:v>88</c:v>
                </c:pt>
                <c:pt idx="39" formatCode="0">
                  <c:v>88</c:v>
                </c:pt>
                <c:pt idx="40" formatCode="0">
                  <c:v>88</c:v>
                </c:pt>
                <c:pt idx="41" formatCode="0">
                  <c:v>88</c:v>
                </c:pt>
                <c:pt idx="42" formatCode="0">
                  <c:v>88</c:v>
                </c:pt>
                <c:pt idx="43" formatCode="0">
                  <c:v>88</c:v>
                </c:pt>
                <c:pt idx="44" formatCode="0">
                  <c:v>88</c:v>
                </c:pt>
                <c:pt idx="45" formatCode="0">
                  <c:v>88</c:v>
                </c:pt>
                <c:pt idx="46" formatCode="0">
                  <c:v>88</c:v>
                </c:pt>
                <c:pt idx="47" formatCode="0">
                  <c:v>88</c:v>
                </c:pt>
                <c:pt idx="48" formatCode="0">
                  <c:v>88</c:v>
                </c:pt>
                <c:pt idx="49" formatCode="0">
                  <c:v>88</c:v>
                </c:pt>
                <c:pt idx="50" formatCode="0">
                  <c:v>88</c:v>
                </c:pt>
                <c:pt idx="51" formatCode="0">
                  <c:v>88</c:v>
                </c:pt>
                <c:pt idx="52" formatCode="0">
                  <c:v>88</c:v>
                </c:pt>
                <c:pt idx="53" formatCode="0">
                  <c:v>88</c:v>
                </c:pt>
                <c:pt idx="54" formatCode="0">
                  <c:v>88</c:v>
                </c:pt>
                <c:pt idx="55" formatCode="0">
                  <c:v>88</c:v>
                </c:pt>
                <c:pt idx="56" formatCode="0">
                  <c:v>88</c:v>
                </c:pt>
                <c:pt idx="57" formatCode="0">
                  <c:v>88</c:v>
                </c:pt>
                <c:pt idx="58" formatCode="0">
                  <c:v>88</c:v>
                </c:pt>
                <c:pt idx="59" formatCode="0">
                  <c:v>88</c:v>
                </c:pt>
                <c:pt idx="60" formatCode="0">
                  <c:v>88</c:v>
                </c:pt>
                <c:pt idx="61" formatCode="0">
                  <c:v>88</c:v>
                </c:pt>
                <c:pt idx="62" formatCode="0">
                  <c:v>88</c:v>
                </c:pt>
                <c:pt idx="63" formatCode="0">
                  <c:v>88</c:v>
                </c:pt>
                <c:pt idx="64" formatCode="0">
                  <c:v>88</c:v>
                </c:pt>
                <c:pt idx="65" formatCode="0">
                  <c:v>88</c:v>
                </c:pt>
                <c:pt idx="66" formatCode="0">
                  <c:v>88</c:v>
                </c:pt>
                <c:pt idx="67" formatCode="0">
                  <c:v>88</c:v>
                </c:pt>
                <c:pt idx="68" formatCode="0">
                  <c:v>88</c:v>
                </c:pt>
                <c:pt idx="69" formatCode="0">
                  <c:v>88</c:v>
                </c:pt>
                <c:pt idx="70" formatCode="0">
                  <c:v>88</c:v>
                </c:pt>
                <c:pt idx="71" formatCode="0">
                  <c:v>88</c:v>
                </c:pt>
                <c:pt idx="72" formatCode="0">
                  <c:v>88</c:v>
                </c:pt>
                <c:pt idx="73" formatCode="0">
                  <c:v>88</c:v>
                </c:pt>
                <c:pt idx="74" formatCode="0">
                  <c:v>88</c:v>
                </c:pt>
                <c:pt idx="75" formatCode="0">
                  <c:v>88</c:v>
                </c:pt>
                <c:pt idx="76" formatCode="0">
                  <c:v>88</c:v>
                </c:pt>
                <c:pt idx="77" formatCode="0">
                  <c:v>88</c:v>
                </c:pt>
                <c:pt idx="78" formatCode="0">
                  <c:v>88</c:v>
                </c:pt>
                <c:pt idx="79" formatCode="0">
                  <c:v>88</c:v>
                </c:pt>
                <c:pt idx="80" formatCode="0">
                  <c:v>88</c:v>
                </c:pt>
                <c:pt idx="81" formatCode="0">
                  <c:v>102</c:v>
                </c:pt>
                <c:pt idx="82" formatCode="0">
                  <c:v>102</c:v>
                </c:pt>
                <c:pt idx="83" formatCode="0">
                  <c:v>102</c:v>
                </c:pt>
                <c:pt idx="84" formatCode="0">
                  <c:v>102</c:v>
                </c:pt>
                <c:pt idx="85" formatCode="0">
                  <c:v>102</c:v>
                </c:pt>
                <c:pt idx="86" formatCode="0">
                  <c:v>102</c:v>
                </c:pt>
                <c:pt idx="87" formatCode="0">
                  <c:v>102</c:v>
                </c:pt>
                <c:pt idx="88" formatCode="0">
                  <c:v>102</c:v>
                </c:pt>
                <c:pt idx="89" formatCode="0">
                  <c:v>96</c:v>
                </c:pt>
                <c:pt idx="90" formatCode="0">
                  <c:v>96</c:v>
                </c:pt>
                <c:pt idx="91" formatCode="0">
                  <c:v>96</c:v>
                </c:pt>
                <c:pt idx="92" formatCode="0">
                  <c:v>96</c:v>
                </c:pt>
                <c:pt idx="93" formatCode="0">
                  <c:v>96</c:v>
                </c:pt>
                <c:pt idx="94" formatCode="0">
                  <c:v>96</c:v>
                </c:pt>
                <c:pt idx="95" formatCode="0">
                  <c:v>120</c:v>
                </c:pt>
                <c:pt idx="96" formatCode="0">
                  <c:v>120</c:v>
                </c:pt>
                <c:pt idx="97" formatCode="0">
                  <c:v>120</c:v>
                </c:pt>
                <c:pt idx="98" formatCode="0">
                  <c:v>150</c:v>
                </c:pt>
                <c:pt idx="99" formatCode="0">
                  <c:v>150</c:v>
                </c:pt>
                <c:pt idx="100" formatCode="0">
                  <c:v>150</c:v>
                </c:pt>
                <c:pt idx="101" formatCode="0">
                  <c:v>150</c:v>
                </c:pt>
                <c:pt idx="102" formatCode="0">
                  <c:v>174</c:v>
                </c:pt>
                <c:pt idx="103" formatCode="0">
                  <c:v>178</c:v>
                </c:pt>
                <c:pt idx="104" formatCode="0">
                  <c:v>167</c:v>
                </c:pt>
                <c:pt idx="105" formatCode="0">
                  <c:v>167</c:v>
                </c:pt>
                <c:pt idx="106" formatCode="0">
                  <c:v>191</c:v>
                </c:pt>
                <c:pt idx="107" formatCode="0">
                  <c:v>191</c:v>
                </c:pt>
                <c:pt idx="108" formatCode="0">
                  <c:v>191</c:v>
                </c:pt>
                <c:pt idx="109" formatCode="0">
                  <c:v>191</c:v>
                </c:pt>
                <c:pt idx="110" formatCode="0">
                  <c:v>191</c:v>
                </c:pt>
                <c:pt idx="111" formatCode="0">
                  <c:v>191</c:v>
                </c:pt>
                <c:pt idx="112" formatCode="0">
                  <c:v>167</c:v>
                </c:pt>
                <c:pt idx="113" formatCode="0">
                  <c:v>167</c:v>
                </c:pt>
                <c:pt idx="114" formatCode="0">
                  <c:v>167</c:v>
                </c:pt>
                <c:pt idx="115" formatCode="0">
                  <c:v>167</c:v>
                </c:pt>
                <c:pt idx="116" formatCode="0">
                  <c:v>167</c:v>
                </c:pt>
                <c:pt idx="117" formatCode="0">
                  <c:v>160</c:v>
                </c:pt>
                <c:pt idx="118" formatCode="0">
                  <c:v>160</c:v>
                </c:pt>
                <c:pt idx="119" formatCode="0">
                  <c:v>160</c:v>
                </c:pt>
                <c:pt idx="120" formatCode="0">
                  <c:v>160</c:v>
                </c:pt>
                <c:pt idx="121" formatCode="0">
                  <c:v>160</c:v>
                </c:pt>
                <c:pt idx="122" formatCode="0">
                  <c:v>160</c:v>
                </c:pt>
                <c:pt idx="123" formatCode="0">
                  <c:v>160</c:v>
                </c:pt>
                <c:pt idx="124" formatCode="0">
                  <c:v>160</c:v>
                </c:pt>
                <c:pt idx="125" formatCode="0">
                  <c:v>130</c:v>
                </c:pt>
                <c:pt idx="126" formatCode="0">
                  <c:v>130</c:v>
                </c:pt>
                <c:pt idx="127" formatCode="0">
                  <c:v>130</c:v>
                </c:pt>
                <c:pt idx="128" formatCode="0">
                  <c:v>130</c:v>
                </c:pt>
                <c:pt idx="129" formatCode="0">
                  <c:v>130</c:v>
                </c:pt>
                <c:pt idx="130" formatCode="0">
                  <c:v>130</c:v>
                </c:pt>
                <c:pt idx="131" formatCode="0">
                  <c:v>130</c:v>
                </c:pt>
                <c:pt idx="132" formatCode="0">
                  <c:v>130</c:v>
                </c:pt>
                <c:pt idx="133" formatCode="0">
                  <c:v>130</c:v>
                </c:pt>
                <c:pt idx="134" formatCode="0">
                  <c:v>130</c:v>
                </c:pt>
                <c:pt idx="135" formatCode="0">
                  <c:v>130</c:v>
                </c:pt>
                <c:pt idx="136" formatCode="0">
                  <c:v>130</c:v>
                </c:pt>
                <c:pt idx="137" formatCode="0">
                  <c:v>130</c:v>
                </c:pt>
                <c:pt idx="138" formatCode="0">
                  <c:v>106</c:v>
                </c:pt>
                <c:pt idx="139" formatCode="0">
                  <c:v>88</c:v>
                </c:pt>
                <c:pt idx="140" formatCode="0">
                  <c:v>88</c:v>
                </c:pt>
                <c:pt idx="141" formatCode="0">
                  <c:v>88</c:v>
                </c:pt>
                <c:pt idx="142" formatCode="0">
                  <c:v>88</c:v>
                </c:pt>
                <c:pt idx="143" formatCode="0">
                  <c:v>58</c:v>
                </c:pt>
                <c:pt idx="144" formatCode="0">
                  <c:v>58</c:v>
                </c:pt>
                <c:pt idx="145" formatCode="0">
                  <c:v>58</c:v>
                </c:pt>
                <c:pt idx="146" formatCode="0">
                  <c:v>58</c:v>
                </c:pt>
                <c:pt idx="147" formatCode="0">
                  <c:v>58</c:v>
                </c:pt>
                <c:pt idx="148" formatCode="0">
                  <c:v>58</c:v>
                </c:pt>
                <c:pt idx="149" formatCode="0">
                  <c:v>58</c:v>
                </c:pt>
                <c:pt idx="150" formatCode="0">
                  <c:v>58</c:v>
                </c:pt>
                <c:pt idx="151" formatCode="0">
                  <c:v>58</c:v>
                </c:pt>
                <c:pt idx="152" formatCode="0">
                  <c:v>34</c:v>
                </c:pt>
                <c:pt idx="153" formatCode="0">
                  <c:v>34</c:v>
                </c:pt>
                <c:pt idx="154" formatCode="0">
                  <c:v>34</c:v>
                </c:pt>
                <c:pt idx="155" formatCode="0">
                  <c:v>34</c:v>
                </c:pt>
                <c:pt idx="156" formatCode="0">
                  <c:v>34</c:v>
                </c:pt>
                <c:pt idx="157" formatCode="0">
                  <c:v>34</c:v>
                </c:pt>
                <c:pt idx="158" formatCode="0">
                  <c:v>34</c:v>
                </c:pt>
                <c:pt idx="159" formatCode="0">
                  <c:v>34</c:v>
                </c:pt>
                <c:pt idx="160" formatCode="0">
                  <c:v>34</c:v>
                </c:pt>
                <c:pt idx="161" formatCode="0">
                  <c:v>34</c:v>
                </c:pt>
                <c:pt idx="162" formatCode="0">
                  <c:v>34</c:v>
                </c:pt>
                <c:pt idx="163" formatCode="0">
                  <c:v>34</c:v>
                </c:pt>
                <c:pt idx="164" formatCode="0">
                  <c:v>34</c:v>
                </c:pt>
                <c:pt idx="165" formatCode="0">
                  <c:v>34</c:v>
                </c:pt>
                <c:pt idx="166" formatCode="0">
                  <c:v>34</c:v>
                </c:pt>
                <c:pt idx="167" formatCode="0">
                  <c:v>34</c:v>
                </c:pt>
              </c:numCache>
            </c:numRef>
          </c:val>
          <c:smooth val="0"/>
          <c:extLst>
            <c:ext xmlns:c16="http://schemas.microsoft.com/office/drawing/2014/chart" uri="{C3380CC4-5D6E-409C-BE32-E72D297353CC}">
              <c16:uniqueId val="{0000000F-A041-4A2D-BB28-E8B5E143AFEC}"/>
            </c:ext>
          </c:extLst>
        </c:ser>
        <c:dLbls>
          <c:showLegendKey val="0"/>
          <c:showVal val="0"/>
          <c:showCatName val="0"/>
          <c:showSerName val="0"/>
          <c:showPercent val="0"/>
          <c:showBubbleSize val="0"/>
        </c:dLbls>
        <c:marker val="1"/>
        <c:smooth val="0"/>
        <c:axId val="506313296"/>
        <c:axId val="506314864"/>
      </c:lineChart>
      <c:dateAx>
        <c:axId val="506313296"/>
        <c:scaling>
          <c:orientation val="minMax"/>
        </c:scaling>
        <c:delete val="0"/>
        <c:axPos val="b"/>
        <c:numFmt formatCode="dd\/mm\/yyyy" sourceLinked="1"/>
        <c:majorTickMark val="out"/>
        <c:minorTickMark val="none"/>
        <c:tickLblPos val="nextTo"/>
        <c:txPr>
          <a:bodyPr rot="-2700000" vert="horz"/>
          <a:lstStyle/>
          <a:p>
            <a:pPr>
              <a:defRPr sz="700" b="0"/>
            </a:pPr>
            <a:endParaRPr lang="en-US"/>
          </a:p>
        </c:txPr>
        <c:crossAx val="506314864"/>
        <c:crosses val="autoZero"/>
        <c:auto val="1"/>
        <c:lblOffset val="100"/>
        <c:baseTimeUnit val="days"/>
        <c:majorUnit val="4"/>
        <c:majorTimeUnit val="days"/>
      </c:dateAx>
      <c:valAx>
        <c:axId val="506314864"/>
        <c:scaling>
          <c:orientation val="minMax"/>
          <c:max val="225"/>
        </c:scaling>
        <c:delete val="0"/>
        <c:axPos val="l"/>
        <c:numFmt formatCode="General" sourceLinked="1"/>
        <c:majorTickMark val="out"/>
        <c:minorTickMark val="none"/>
        <c:tickLblPos val="nextTo"/>
        <c:crossAx val="506313296"/>
        <c:crosses val="autoZero"/>
        <c:crossBetween val="between"/>
        <c:majorUnit val="25"/>
      </c:valAx>
    </c:plotArea>
    <c:legend>
      <c:legendPos val="r"/>
      <c:layout>
        <c:manualLayout>
          <c:xMode val="edge"/>
          <c:yMode val="edge"/>
          <c:x val="3.697050040734922E-2"/>
          <c:y val="0.8257520555274489"/>
          <c:w val="0.96302949959265083"/>
          <c:h val="0.17424782423125004"/>
        </c:manualLayout>
      </c:layout>
      <c:overlay val="0"/>
      <c:spPr>
        <a:ln>
          <a:solidFill>
            <a:sysClr val="windowText" lastClr="000000"/>
          </a:solidFill>
        </a:ln>
      </c:spPr>
      <c:txPr>
        <a:bodyPr/>
        <a:lstStyle/>
        <a:p>
          <a:pPr>
            <a:defRPr sz="800"/>
          </a:pPr>
          <a:endParaRPr lang="en-US"/>
        </a:p>
      </c:txPr>
    </c:legend>
    <c:plotVisOnly val="1"/>
    <c:dispBlanksAs val="gap"/>
    <c:showDLblsOverMax val="0"/>
  </c:chart>
  <c:spPr>
    <a:ln>
      <a:solidFill>
        <a:srgbClr val="4F81BD"/>
      </a:solidFill>
    </a:ln>
  </c:spPr>
  <c:externalData r:id="rId1">
    <c:autoUpdate val="0"/>
  </c:externalData>
  <c:userShapes r:id="rId2"/>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GB" sz="1200"/>
              <a:t>COVID Critical Care Occupied Beds By Ward - From 1st Oct 2020</a:t>
            </a:r>
          </a:p>
        </c:rich>
      </c:tx>
      <c:layout>
        <c:manualLayout>
          <c:xMode val="edge"/>
          <c:yMode val="edge"/>
          <c:x val="0.22977795232395767"/>
          <c:y val="1.6035211348883541E-2"/>
        </c:manualLayout>
      </c:layout>
      <c:overlay val="0"/>
      <c:spPr>
        <a:ln>
          <a:solidFill>
            <a:schemeClr val="tx1"/>
          </a:solidFill>
        </a:ln>
      </c:spPr>
    </c:title>
    <c:autoTitleDeleted val="0"/>
    <c:plotArea>
      <c:layout>
        <c:manualLayout>
          <c:layoutTarget val="inner"/>
          <c:xMode val="edge"/>
          <c:yMode val="edge"/>
          <c:x val="5.0135739387603892E-2"/>
          <c:y val="0.14237183309427334"/>
          <c:w val="0.94001968943385594"/>
          <c:h val="0.52245523865187227"/>
        </c:manualLayout>
      </c:layout>
      <c:barChart>
        <c:barDir val="col"/>
        <c:grouping val="stacked"/>
        <c:varyColors val="0"/>
        <c:ser>
          <c:idx val="1"/>
          <c:order val="0"/>
          <c:tx>
            <c:strRef>
              <c:f>'COVID Occupied Beds'!$A$24</c:f>
              <c:strCache>
                <c:ptCount val="1"/>
                <c:pt idx="0">
                  <c:v>COVID HDU Total</c:v>
                </c:pt>
              </c:strCache>
            </c:strRef>
          </c:tx>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Beds'!$GW$24:$NV$24</c:f>
              <c:numCache>
                <c:formatCode>###0</c:formatCode>
                <c:ptCount val="168"/>
                <c:pt idx="0">
                  <c:v>0</c:v>
                </c:pt>
                <c:pt idx="1">
                  <c:v>0</c:v>
                </c:pt>
                <c:pt idx="2">
                  <c:v>0</c:v>
                </c:pt>
                <c:pt idx="3">
                  <c:v>0</c:v>
                </c:pt>
                <c:pt idx="4">
                  <c:v>0</c:v>
                </c:pt>
                <c:pt idx="5">
                  <c:v>1</c:v>
                </c:pt>
                <c:pt idx="6">
                  <c:v>2</c:v>
                </c:pt>
                <c:pt idx="7">
                  <c:v>2</c:v>
                </c:pt>
                <c:pt idx="8">
                  <c:v>2</c:v>
                </c:pt>
                <c:pt idx="9">
                  <c:v>2</c:v>
                </c:pt>
                <c:pt idx="10">
                  <c:v>3</c:v>
                </c:pt>
                <c:pt idx="11">
                  <c:v>3</c:v>
                </c:pt>
                <c:pt idx="12">
                  <c:v>1</c:v>
                </c:pt>
                <c:pt idx="13">
                  <c:v>1</c:v>
                </c:pt>
                <c:pt idx="14">
                  <c:v>0</c:v>
                </c:pt>
                <c:pt idx="15">
                  <c:v>0</c:v>
                </c:pt>
                <c:pt idx="16">
                  <c:v>0</c:v>
                </c:pt>
                <c:pt idx="17">
                  <c:v>3</c:v>
                </c:pt>
                <c:pt idx="18">
                  <c:v>0</c:v>
                </c:pt>
                <c:pt idx="19">
                  <c:v>2</c:v>
                </c:pt>
                <c:pt idx="20">
                  <c:v>3</c:v>
                </c:pt>
                <c:pt idx="21">
                  <c:v>4</c:v>
                </c:pt>
                <c:pt idx="22">
                  <c:v>5</c:v>
                </c:pt>
                <c:pt idx="23">
                  <c:v>4</c:v>
                </c:pt>
                <c:pt idx="24">
                  <c:v>4</c:v>
                </c:pt>
                <c:pt idx="25">
                  <c:v>4</c:v>
                </c:pt>
                <c:pt idx="26">
                  <c:v>7</c:v>
                </c:pt>
                <c:pt idx="27">
                  <c:v>6</c:v>
                </c:pt>
                <c:pt idx="28">
                  <c:v>7</c:v>
                </c:pt>
                <c:pt idx="29">
                  <c:v>7</c:v>
                </c:pt>
                <c:pt idx="30">
                  <c:v>7</c:v>
                </c:pt>
                <c:pt idx="31">
                  <c:v>5</c:v>
                </c:pt>
                <c:pt idx="32">
                  <c:v>6</c:v>
                </c:pt>
                <c:pt idx="33">
                  <c:v>7</c:v>
                </c:pt>
                <c:pt idx="34">
                  <c:v>7</c:v>
                </c:pt>
                <c:pt idx="35">
                  <c:v>5</c:v>
                </c:pt>
                <c:pt idx="36">
                  <c:v>6</c:v>
                </c:pt>
                <c:pt idx="37">
                  <c:v>7</c:v>
                </c:pt>
                <c:pt idx="38">
                  <c:v>6</c:v>
                </c:pt>
                <c:pt idx="39">
                  <c:v>5</c:v>
                </c:pt>
                <c:pt idx="40">
                  <c:v>7</c:v>
                </c:pt>
                <c:pt idx="41">
                  <c:v>5</c:v>
                </c:pt>
                <c:pt idx="42">
                  <c:v>6</c:v>
                </c:pt>
                <c:pt idx="43">
                  <c:v>5</c:v>
                </c:pt>
                <c:pt idx="44">
                  <c:v>3</c:v>
                </c:pt>
                <c:pt idx="45">
                  <c:v>2</c:v>
                </c:pt>
                <c:pt idx="46">
                  <c:v>3</c:v>
                </c:pt>
                <c:pt idx="47">
                  <c:v>3</c:v>
                </c:pt>
                <c:pt idx="48">
                  <c:v>3</c:v>
                </c:pt>
                <c:pt idx="49">
                  <c:v>2</c:v>
                </c:pt>
                <c:pt idx="50">
                  <c:v>2</c:v>
                </c:pt>
                <c:pt idx="51">
                  <c:v>2</c:v>
                </c:pt>
                <c:pt idx="52">
                  <c:v>1</c:v>
                </c:pt>
                <c:pt idx="53">
                  <c:v>0</c:v>
                </c:pt>
                <c:pt idx="54">
                  <c:v>0</c:v>
                </c:pt>
                <c:pt idx="55">
                  <c:v>5</c:v>
                </c:pt>
                <c:pt idx="56">
                  <c:v>3</c:v>
                </c:pt>
                <c:pt idx="57">
                  <c:v>2</c:v>
                </c:pt>
                <c:pt idx="58">
                  <c:v>3</c:v>
                </c:pt>
                <c:pt idx="59">
                  <c:v>3</c:v>
                </c:pt>
                <c:pt idx="60">
                  <c:v>2</c:v>
                </c:pt>
                <c:pt idx="61">
                  <c:v>2</c:v>
                </c:pt>
                <c:pt idx="62">
                  <c:v>4</c:v>
                </c:pt>
                <c:pt idx="63">
                  <c:v>3</c:v>
                </c:pt>
                <c:pt idx="64">
                  <c:v>0</c:v>
                </c:pt>
                <c:pt idx="65">
                  <c:v>0</c:v>
                </c:pt>
                <c:pt idx="66">
                  <c:v>0</c:v>
                </c:pt>
                <c:pt idx="67">
                  <c:v>0</c:v>
                </c:pt>
                <c:pt idx="68">
                  <c:v>1</c:v>
                </c:pt>
                <c:pt idx="69">
                  <c:v>2</c:v>
                </c:pt>
                <c:pt idx="70">
                  <c:v>1</c:v>
                </c:pt>
                <c:pt idx="71">
                  <c:v>1</c:v>
                </c:pt>
                <c:pt idx="72">
                  <c:v>1</c:v>
                </c:pt>
                <c:pt idx="73">
                  <c:v>1</c:v>
                </c:pt>
                <c:pt idx="74">
                  <c:v>1</c:v>
                </c:pt>
                <c:pt idx="75">
                  <c:v>2</c:v>
                </c:pt>
                <c:pt idx="76">
                  <c:v>2</c:v>
                </c:pt>
                <c:pt idx="77">
                  <c:v>3</c:v>
                </c:pt>
                <c:pt idx="78">
                  <c:v>2</c:v>
                </c:pt>
                <c:pt idx="79">
                  <c:v>1</c:v>
                </c:pt>
                <c:pt idx="80">
                  <c:v>4</c:v>
                </c:pt>
                <c:pt idx="81">
                  <c:v>4</c:v>
                </c:pt>
                <c:pt idx="82">
                  <c:v>2</c:v>
                </c:pt>
                <c:pt idx="83">
                  <c:v>1</c:v>
                </c:pt>
                <c:pt idx="84">
                  <c:v>3</c:v>
                </c:pt>
                <c:pt idx="85">
                  <c:v>3</c:v>
                </c:pt>
                <c:pt idx="86">
                  <c:v>5</c:v>
                </c:pt>
                <c:pt idx="87">
                  <c:v>5</c:v>
                </c:pt>
                <c:pt idx="88">
                  <c:v>8</c:v>
                </c:pt>
                <c:pt idx="89">
                  <c:v>7</c:v>
                </c:pt>
                <c:pt idx="90">
                  <c:v>5</c:v>
                </c:pt>
                <c:pt idx="91">
                  <c:v>5</c:v>
                </c:pt>
                <c:pt idx="92">
                  <c:v>3</c:v>
                </c:pt>
                <c:pt idx="93">
                  <c:v>3</c:v>
                </c:pt>
                <c:pt idx="94">
                  <c:v>6</c:v>
                </c:pt>
                <c:pt idx="95">
                  <c:v>11</c:v>
                </c:pt>
                <c:pt idx="96">
                  <c:v>7</c:v>
                </c:pt>
                <c:pt idx="97">
                  <c:v>7</c:v>
                </c:pt>
                <c:pt idx="98">
                  <c:v>8</c:v>
                </c:pt>
                <c:pt idx="99">
                  <c:v>7</c:v>
                </c:pt>
                <c:pt idx="100">
                  <c:v>6</c:v>
                </c:pt>
                <c:pt idx="101">
                  <c:v>8</c:v>
                </c:pt>
                <c:pt idx="102">
                  <c:v>8</c:v>
                </c:pt>
                <c:pt idx="103">
                  <c:v>10</c:v>
                </c:pt>
                <c:pt idx="104">
                  <c:v>15</c:v>
                </c:pt>
                <c:pt idx="105">
                  <c:v>16</c:v>
                </c:pt>
                <c:pt idx="106">
                  <c:v>15</c:v>
                </c:pt>
                <c:pt idx="107">
                  <c:v>13</c:v>
                </c:pt>
                <c:pt idx="108">
                  <c:v>12</c:v>
                </c:pt>
                <c:pt idx="109">
                  <c:v>12</c:v>
                </c:pt>
                <c:pt idx="110">
                  <c:v>10</c:v>
                </c:pt>
                <c:pt idx="111">
                  <c:v>11</c:v>
                </c:pt>
                <c:pt idx="112">
                  <c:v>11</c:v>
                </c:pt>
                <c:pt idx="113">
                  <c:v>10</c:v>
                </c:pt>
                <c:pt idx="114">
                  <c:v>8</c:v>
                </c:pt>
                <c:pt idx="115">
                  <c:v>4</c:v>
                </c:pt>
                <c:pt idx="116">
                  <c:v>5</c:v>
                </c:pt>
                <c:pt idx="117">
                  <c:v>6</c:v>
                </c:pt>
                <c:pt idx="118">
                  <c:v>5</c:v>
                </c:pt>
                <c:pt idx="119">
                  <c:v>5</c:v>
                </c:pt>
                <c:pt idx="120">
                  <c:v>3</c:v>
                </c:pt>
                <c:pt idx="121">
                  <c:v>4</c:v>
                </c:pt>
                <c:pt idx="122">
                  <c:v>4</c:v>
                </c:pt>
                <c:pt idx="123">
                  <c:v>2</c:v>
                </c:pt>
                <c:pt idx="124">
                  <c:v>3</c:v>
                </c:pt>
                <c:pt idx="125">
                  <c:v>4</c:v>
                </c:pt>
                <c:pt idx="126">
                  <c:v>5</c:v>
                </c:pt>
                <c:pt idx="127">
                  <c:v>4</c:v>
                </c:pt>
                <c:pt idx="128">
                  <c:v>5</c:v>
                </c:pt>
                <c:pt idx="129">
                  <c:v>6</c:v>
                </c:pt>
                <c:pt idx="130">
                  <c:v>5</c:v>
                </c:pt>
                <c:pt idx="131">
                  <c:v>5</c:v>
                </c:pt>
                <c:pt idx="132">
                  <c:v>5</c:v>
                </c:pt>
                <c:pt idx="133">
                  <c:v>5</c:v>
                </c:pt>
                <c:pt idx="134">
                  <c:v>3</c:v>
                </c:pt>
                <c:pt idx="135">
                  <c:v>4</c:v>
                </c:pt>
                <c:pt idx="136">
                  <c:v>4</c:v>
                </c:pt>
                <c:pt idx="137">
                  <c:v>2</c:v>
                </c:pt>
                <c:pt idx="138">
                  <c:v>2</c:v>
                </c:pt>
                <c:pt idx="139">
                  <c:v>3</c:v>
                </c:pt>
                <c:pt idx="140">
                  <c:v>3</c:v>
                </c:pt>
                <c:pt idx="141">
                  <c:v>3</c:v>
                </c:pt>
                <c:pt idx="142">
                  <c:v>2</c:v>
                </c:pt>
                <c:pt idx="143">
                  <c:v>0</c:v>
                </c:pt>
                <c:pt idx="144">
                  <c:v>0</c:v>
                </c:pt>
                <c:pt idx="145">
                  <c:v>0</c:v>
                </c:pt>
                <c:pt idx="146">
                  <c:v>1</c:v>
                </c:pt>
                <c:pt idx="147">
                  <c:v>1</c:v>
                </c:pt>
                <c:pt idx="148">
                  <c:v>2</c:v>
                </c:pt>
                <c:pt idx="149">
                  <c:v>2</c:v>
                </c:pt>
                <c:pt idx="150">
                  <c:v>1</c:v>
                </c:pt>
                <c:pt idx="151">
                  <c:v>0</c:v>
                </c:pt>
                <c:pt idx="152">
                  <c:v>2</c:v>
                </c:pt>
                <c:pt idx="153">
                  <c:v>0</c:v>
                </c:pt>
                <c:pt idx="154">
                  <c:v>0</c:v>
                </c:pt>
                <c:pt idx="155">
                  <c:v>0</c:v>
                </c:pt>
                <c:pt idx="156">
                  <c:v>1</c:v>
                </c:pt>
                <c:pt idx="157">
                  <c:v>0</c:v>
                </c:pt>
                <c:pt idx="158">
                  <c:v>0</c:v>
                </c:pt>
                <c:pt idx="159">
                  <c:v>0</c:v>
                </c:pt>
                <c:pt idx="160">
                  <c:v>0</c:v>
                </c:pt>
                <c:pt idx="161">
                  <c:v>0</c:v>
                </c:pt>
                <c:pt idx="162">
                  <c:v>0</c:v>
                </c:pt>
                <c:pt idx="163">
                  <c:v>0</c:v>
                </c:pt>
                <c:pt idx="164">
                  <c:v>0</c:v>
                </c:pt>
                <c:pt idx="165">
                  <c:v>0</c:v>
                </c:pt>
                <c:pt idx="166">
                  <c:v>0</c:v>
                </c:pt>
                <c:pt idx="167">
                  <c:v>0</c:v>
                </c:pt>
              </c:numCache>
            </c:numRef>
          </c:val>
          <c:extLst>
            <c:ext xmlns:c16="http://schemas.microsoft.com/office/drawing/2014/chart" uri="{C3380CC4-5D6E-409C-BE32-E72D297353CC}">
              <c16:uniqueId val="{00000000-08A8-4016-A31E-20A77270AC94}"/>
            </c:ext>
          </c:extLst>
        </c:ser>
        <c:ser>
          <c:idx val="2"/>
          <c:order val="1"/>
          <c:tx>
            <c:strRef>
              <c:f>'COVID Occupied Beds'!$A$5:$B$5</c:f>
              <c:strCache>
                <c:ptCount val="2"/>
                <c:pt idx="0">
                  <c:v>COVID ICU</c:v>
                </c:pt>
                <c:pt idx="1">
                  <c:v>Occupied Beds</c:v>
                </c:pt>
              </c:strCache>
            </c:strRef>
          </c:tx>
          <c:invertIfNegative val="0"/>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Beds'!$GW$5:$NV$5</c:f>
              <c:numCache>
                <c:formatCode>###0</c:formatCode>
                <c:ptCount val="168"/>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1</c:v>
                </c:pt>
                <c:pt idx="19">
                  <c:v>1</c:v>
                </c:pt>
                <c:pt idx="20">
                  <c:v>2</c:v>
                </c:pt>
                <c:pt idx="21">
                  <c:v>2</c:v>
                </c:pt>
                <c:pt idx="22">
                  <c:v>3</c:v>
                </c:pt>
                <c:pt idx="23">
                  <c:v>3</c:v>
                </c:pt>
                <c:pt idx="24">
                  <c:v>3</c:v>
                </c:pt>
                <c:pt idx="25">
                  <c:v>4</c:v>
                </c:pt>
                <c:pt idx="26">
                  <c:v>4</c:v>
                </c:pt>
                <c:pt idx="27">
                  <c:v>4</c:v>
                </c:pt>
                <c:pt idx="28">
                  <c:v>5</c:v>
                </c:pt>
                <c:pt idx="29">
                  <c:v>6</c:v>
                </c:pt>
                <c:pt idx="30">
                  <c:v>6</c:v>
                </c:pt>
                <c:pt idx="31">
                  <c:v>6</c:v>
                </c:pt>
                <c:pt idx="32">
                  <c:v>6</c:v>
                </c:pt>
                <c:pt idx="33">
                  <c:v>6</c:v>
                </c:pt>
                <c:pt idx="34">
                  <c:v>6</c:v>
                </c:pt>
                <c:pt idx="35">
                  <c:v>6</c:v>
                </c:pt>
                <c:pt idx="36">
                  <c:v>7</c:v>
                </c:pt>
                <c:pt idx="37">
                  <c:v>5</c:v>
                </c:pt>
                <c:pt idx="38">
                  <c:v>6</c:v>
                </c:pt>
                <c:pt idx="39">
                  <c:v>6</c:v>
                </c:pt>
                <c:pt idx="40">
                  <c:v>5</c:v>
                </c:pt>
                <c:pt idx="41">
                  <c:v>5</c:v>
                </c:pt>
                <c:pt idx="42">
                  <c:v>4</c:v>
                </c:pt>
                <c:pt idx="43">
                  <c:v>4</c:v>
                </c:pt>
                <c:pt idx="44">
                  <c:v>5</c:v>
                </c:pt>
                <c:pt idx="45">
                  <c:v>3</c:v>
                </c:pt>
                <c:pt idx="46">
                  <c:v>3</c:v>
                </c:pt>
                <c:pt idx="47">
                  <c:v>3</c:v>
                </c:pt>
                <c:pt idx="48">
                  <c:v>3</c:v>
                </c:pt>
                <c:pt idx="49">
                  <c:v>2</c:v>
                </c:pt>
                <c:pt idx="50">
                  <c:v>1</c:v>
                </c:pt>
                <c:pt idx="51">
                  <c:v>3</c:v>
                </c:pt>
                <c:pt idx="52">
                  <c:v>3</c:v>
                </c:pt>
                <c:pt idx="53">
                  <c:v>3</c:v>
                </c:pt>
                <c:pt idx="54">
                  <c:v>3</c:v>
                </c:pt>
                <c:pt idx="55">
                  <c:v>2</c:v>
                </c:pt>
                <c:pt idx="56">
                  <c:v>3</c:v>
                </c:pt>
                <c:pt idx="57">
                  <c:v>2</c:v>
                </c:pt>
                <c:pt idx="58">
                  <c:v>2</c:v>
                </c:pt>
                <c:pt idx="59">
                  <c:v>2</c:v>
                </c:pt>
                <c:pt idx="60">
                  <c:v>2</c:v>
                </c:pt>
                <c:pt idx="61">
                  <c:v>3</c:v>
                </c:pt>
                <c:pt idx="62">
                  <c:v>4</c:v>
                </c:pt>
                <c:pt idx="63">
                  <c:v>4</c:v>
                </c:pt>
                <c:pt idx="64">
                  <c:v>5</c:v>
                </c:pt>
                <c:pt idx="65">
                  <c:v>5</c:v>
                </c:pt>
                <c:pt idx="66">
                  <c:v>5</c:v>
                </c:pt>
                <c:pt idx="67">
                  <c:v>5</c:v>
                </c:pt>
                <c:pt idx="68">
                  <c:v>7</c:v>
                </c:pt>
                <c:pt idx="69">
                  <c:v>5</c:v>
                </c:pt>
                <c:pt idx="70">
                  <c:v>5</c:v>
                </c:pt>
                <c:pt idx="71">
                  <c:v>5</c:v>
                </c:pt>
                <c:pt idx="72">
                  <c:v>5</c:v>
                </c:pt>
                <c:pt idx="73">
                  <c:v>3</c:v>
                </c:pt>
                <c:pt idx="74">
                  <c:v>3</c:v>
                </c:pt>
                <c:pt idx="75">
                  <c:v>3</c:v>
                </c:pt>
                <c:pt idx="76">
                  <c:v>3</c:v>
                </c:pt>
                <c:pt idx="77">
                  <c:v>3</c:v>
                </c:pt>
                <c:pt idx="78">
                  <c:v>3</c:v>
                </c:pt>
                <c:pt idx="79">
                  <c:v>3</c:v>
                </c:pt>
                <c:pt idx="80">
                  <c:v>2</c:v>
                </c:pt>
                <c:pt idx="81">
                  <c:v>3</c:v>
                </c:pt>
                <c:pt idx="82">
                  <c:v>3</c:v>
                </c:pt>
                <c:pt idx="83">
                  <c:v>3</c:v>
                </c:pt>
                <c:pt idx="84">
                  <c:v>3</c:v>
                </c:pt>
                <c:pt idx="85">
                  <c:v>3</c:v>
                </c:pt>
                <c:pt idx="86">
                  <c:v>3</c:v>
                </c:pt>
                <c:pt idx="87">
                  <c:v>2</c:v>
                </c:pt>
                <c:pt idx="88">
                  <c:v>2</c:v>
                </c:pt>
                <c:pt idx="89">
                  <c:v>4</c:v>
                </c:pt>
                <c:pt idx="90">
                  <c:v>3</c:v>
                </c:pt>
                <c:pt idx="91">
                  <c:v>3</c:v>
                </c:pt>
                <c:pt idx="92">
                  <c:v>4</c:v>
                </c:pt>
                <c:pt idx="93">
                  <c:v>5</c:v>
                </c:pt>
                <c:pt idx="94">
                  <c:v>6</c:v>
                </c:pt>
                <c:pt idx="95">
                  <c:v>6</c:v>
                </c:pt>
                <c:pt idx="96">
                  <c:v>8</c:v>
                </c:pt>
                <c:pt idx="97">
                  <c:v>8</c:v>
                </c:pt>
                <c:pt idx="98">
                  <c:v>8</c:v>
                </c:pt>
                <c:pt idx="99">
                  <c:v>8</c:v>
                </c:pt>
                <c:pt idx="100">
                  <c:v>8</c:v>
                </c:pt>
                <c:pt idx="101">
                  <c:v>8</c:v>
                </c:pt>
                <c:pt idx="102">
                  <c:v>10</c:v>
                </c:pt>
                <c:pt idx="103">
                  <c:v>10</c:v>
                </c:pt>
                <c:pt idx="104">
                  <c:v>9</c:v>
                </c:pt>
                <c:pt idx="105">
                  <c:v>10</c:v>
                </c:pt>
                <c:pt idx="106">
                  <c:v>9</c:v>
                </c:pt>
                <c:pt idx="107">
                  <c:v>9</c:v>
                </c:pt>
                <c:pt idx="108">
                  <c:v>9</c:v>
                </c:pt>
                <c:pt idx="109">
                  <c:v>8</c:v>
                </c:pt>
                <c:pt idx="110">
                  <c:v>7</c:v>
                </c:pt>
                <c:pt idx="111">
                  <c:v>7</c:v>
                </c:pt>
                <c:pt idx="112">
                  <c:v>8</c:v>
                </c:pt>
                <c:pt idx="113">
                  <c:v>7</c:v>
                </c:pt>
                <c:pt idx="114">
                  <c:v>5</c:v>
                </c:pt>
                <c:pt idx="115">
                  <c:v>5</c:v>
                </c:pt>
                <c:pt idx="116">
                  <c:v>5</c:v>
                </c:pt>
                <c:pt idx="117">
                  <c:v>5</c:v>
                </c:pt>
                <c:pt idx="118">
                  <c:v>6</c:v>
                </c:pt>
                <c:pt idx="119">
                  <c:v>6</c:v>
                </c:pt>
                <c:pt idx="120">
                  <c:v>7</c:v>
                </c:pt>
                <c:pt idx="121">
                  <c:v>8</c:v>
                </c:pt>
                <c:pt idx="122">
                  <c:v>10</c:v>
                </c:pt>
                <c:pt idx="123">
                  <c:v>8</c:v>
                </c:pt>
                <c:pt idx="124">
                  <c:v>8</c:v>
                </c:pt>
                <c:pt idx="125">
                  <c:v>9</c:v>
                </c:pt>
                <c:pt idx="126">
                  <c:v>9</c:v>
                </c:pt>
                <c:pt idx="127">
                  <c:v>8</c:v>
                </c:pt>
                <c:pt idx="128">
                  <c:v>7</c:v>
                </c:pt>
                <c:pt idx="129">
                  <c:v>7</c:v>
                </c:pt>
                <c:pt idx="130">
                  <c:v>7</c:v>
                </c:pt>
                <c:pt idx="131">
                  <c:v>6</c:v>
                </c:pt>
                <c:pt idx="132">
                  <c:v>6</c:v>
                </c:pt>
                <c:pt idx="133">
                  <c:v>6</c:v>
                </c:pt>
                <c:pt idx="134">
                  <c:v>6</c:v>
                </c:pt>
                <c:pt idx="135">
                  <c:v>6</c:v>
                </c:pt>
                <c:pt idx="136">
                  <c:v>6</c:v>
                </c:pt>
                <c:pt idx="137">
                  <c:v>7</c:v>
                </c:pt>
                <c:pt idx="138">
                  <c:v>6</c:v>
                </c:pt>
                <c:pt idx="139">
                  <c:v>5</c:v>
                </c:pt>
                <c:pt idx="140">
                  <c:v>5</c:v>
                </c:pt>
                <c:pt idx="141">
                  <c:v>5</c:v>
                </c:pt>
                <c:pt idx="142">
                  <c:v>5</c:v>
                </c:pt>
                <c:pt idx="143">
                  <c:v>5</c:v>
                </c:pt>
                <c:pt idx="144">
                  <c:v>5</c:v>
                </c:pt>
                <c:pt idx="145">
                  <c:v>4</c:v>
                </c:pt>
                <c:pt idx="146">
                  <c:v>3</c:v>
                </c:pt>
                <c:pt idx="147">
                  <c:v>3</c:v>
                </c:pt>
                <c:pt idx="148">
                  <c:v>2</c:v>
                </c:pt>
                <c:pt idx="149">
                  <c:v>2</c:v>
                </c:pt>
                <c:pt idx="150">
                  <c:v>2</c:v>
                </c:pt>
                <c:pt idx="151">
                  <c:v>2</c:v>
                </c:pt>
                <c:pt idx="152">
                  <c:v>0</c:v>
                </c:pt>
                <c:pt idx="153">
                  <c:v>0</c:v>
                </c:pt>
                <c:pt idx="154">
                  <c:v>0</c:v>
                </c:pt>
                <c:pt idx="155">
                  <c:v>0</c:v>
                </c:pt>
                <c:pt idx="156">
                  <c:v>0</c:v>
                </c:pt>
                <c:pt idx="157">
                  <c:v>1</c:v>
                </c:pt>
                <c:pt idx="158">
                  <c:v>1</c:v>
                </c:pt>
                <c:pt idx="159">
                  <c:v>1</c:v>
                </c:pt>
                <c:pt idx="160">
                  <c:v>1</c:v>
                </c:pt>
                <c:pt idx="161">
                  <c:v>1</c:v>
                </c:pt>
                <c:pt idx="162">
                  <c:v>2</c:v>
                </c:pt>
                <c:pt idx="163">
                  <c:v>2</c:v>
                </c:pt>
                <c:pt idx="164">
                  <c:v>2</c:v>
                </c:pt>
                <c:pt idx="165">
                  <c:v>3</c:v>
                </c:pt>
                <c:pt idx="166">
                  <c:v>2</c:v>
                </c:pt>
                <c:pt idx="167">
                  <c:v>2</c:v>
                </c:pt>
              </c:numCache>
            </c:numRef>
          </c:val>
          <c:extLst>
            <c:ext xmlns:c16="http://schemas.microsoft.com/office/drawing/2014/chart" uri="{C3380CC4-5D6E-409C-BE32-E72D297353CC}">
              <c16:uniqueId val="{00000001-08A8-4016-A31E-20A77270AC94}"/>
            </c:ext>
          </c:extLst>
        </c:ser>
        <c:dLbls>
          <c:showLegendKey val="0"/>
          <c:showVal val="0"/>
          <c:showCatName val="0"/>
          <c:showSerName val="0"/>
          <c:showPercent val="0"/>
          <c:showBubbleSize val="0"/>
        </c:dLbls>
        <c:gapWidth val="150"/>
        <c:overlap val="100"/>
        <c:axId val="506313688"/>
        <c:axId val="506315648"/>
      </c:barChart>
      <c:lineChart>
        <c:grouping val="standard"/>
        <c:varyColors val="0"/>
        <c:ser>
          <c:idx val="3"/>
          <c:order val="2"/>
          <c:tx>
            <c:strRef>
              <c:f>'COVID Occupied Beds'!$A$8</c:f>
              <c:strCache>
                <c:ptCount val="1"/>
                <c:pt idx="0">
                  <c:v>ICU3</c:v>
                </c:pt>
              </c:strCache>
            </c:strRef>
          </c:tx>
          <c:marker>
            <c:symbol val="none"/>
          </c:marker>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Beds'!$C$8:$CD$8</c:f>
            </c:numRef>
          </c:val>
          <c:smooth val="0"/>
          <c:extLst>
            <c:ext xmlns:c16="http://schemas.microsoft.com/office/drawing/2014/chart" uri="{C3380CC4-5D6E-409C-BE32-E72D297353CC}">
              <c16:uniqueId val="{00000002-08A8-4016-A31E-20A77270AC94}"/>
            </c:ext>
          </c:extLst>
        </c:ser>
        <c:ser>
          <c:idx val="4"/>
          <c:order val="3"/>
          <c:tx>
            <c:v>Covid CC Bed Comp</c:v>
          </c:tx>
          <c:spPr>
            <a:ln w="25400">
              <a:solidFill>
                <a:srgbClr val="FF0000"/>
              </a:solidFill>
            </a:ln>
          </c:spPr>
          <c:marker>
            <c:symbol val="none"/>
          </c:marker>
          <c:dPt>
            <c:idx val="20"/>
            <c:marker>
              <c:symbol val="square"/>
              <c:size val="4"/>
              <c:spPr>
                <a:solidFill>
                  <a:srgbClr val="FF0000"/>
                </a:solidFill>
                <a:ln>
                  <a:solidFill>
                    <a:srgbClr val="FF0000"/>
                  </a:solidFill>
                </a:ln>
              </c:spPr>
            </c:marker>
            <c:bubble3D val="0"/>
            <c:extLst>
              <c:ext xmlns:c16="http://schemas.microsoft.com/office/drawing/2014/chart" uri="{C3380CC4-5D6E-409C-BE32-E72D297353CC}">
                <c16:uniqueId val="{00000003-08A8-4016-A31E-20A77270AC94}"/>
              </c:ext>
            </c:extLst>
          </c:dPt>
          <c:cat>
            <c:numRef>
              <c:f>'COVID Occupied Beds'!$GW$1:$NV$1</c:f>
              <c:numCache>
                <c:formatCode>dd\/mm\/yyyy</c:formatCode>
                <c:ptCount val="168"/>
                <c:pt idx="0">
                  <c:v>44105</c:v>
                </c:pt>
                <c:pt idx="1">
                  <c:v>44106</c:v>
                </c:pt>
                <c:pt idx="2">
                  <c:v>44107</c:v>
                </c:pt>
                <c:pt idx="3">
                  <c:v>44108</c:v>
                </c:pt>
                <c:pt idx="4">
                  <c:v>44109</c:v>
                </c:pt>
                <c:pt idx="5">
                  <c:v>44110</c:v>
                </c:pt>
                <c:pt idx="6">
                  <c:v>44111</c:v>
                </c:pt>
                <c:pt idx="7">
                  <c:v>44112</c:v>
                </c:pt>
                <c:pt idx="8">
                  <c:v>44113</c:v>
                </c:pt>
                <c:pt idx="9">
                  <c:v>44114</c:v>
                </c:pt>
                <c:pt idx="10">
                  <c:v>44115</c:v>
                </c:pt>
                <c:pt idx="11">
                  <c:v>44116</c:v>
                </c:pt>
                <c:pt idx="12">
                  <c:v>44117</c:v>
                </c:pt>
                <c:pt idx="13">
                  <c:v>44118</c:v>
                </c:pt>
                <c:pt idx="14">
                  <c:v>44119</c:v>
                </c:pt>
                <c:pt idx="15">
                  <c:v>44120</c:v>
                </c:pt>
                <c:pt idx="16">
                  <c:v>44121</c:v>
                </c:pt>
                <c:pt idx="17">
                  <c:v>44122</c:v>
                </c:pt>
                <c:pt idx="18">
                  <c:v>44123</c:v>
                </c:pt>
                <c:pt idx="19">
                  <c:v>44124</c:v>
                </c:pt>
                <c:pt idx="20">
                  <c:v>44125</c:v>
                </c:pt>
                <c:pt idx="21">
                  <c:v>44126</c:v>
                </c:pt>
                <c:pt idx="22">
                  <c:v>44127</c:v>
                </c:pt>
                <c:pt idx="23">
                  <c:v>44128</c:v>
                </c:pt>
                <c:pt idx="24">
                  <c:v>44129</c:v>
                </c:pt>
                <c:pt idx="25">
                  <c:v>44130</c:v>
                </c:pt>
                <c:pt idx="26">
                  <c:v>44131</c:v>
                </c:pt>
                <c:pt idx="27">
                  <c:v>44132</c:v>
                </c:pt>
                <c:pt idx="28">
                  <c:v>44133</c:v>
                </c:pt>
                <c:pt idx="29">
                  <c:v>44134</c:v>
                </c:pt>
                <c:pt idx="30">
                  <c:v>44135</c:v>
                </c:pt>
                <c:pt idx="31">
                  <c:v>44136</c:v>
                </c:pt>
                <c:pt idx="32">
                  <c:v>44137</c:v>
                </c:pt>
                <c:pt idx="33">
                  <c:v>44138</c:v>
                </c:pt>
                <c:pt idx="34">
                  <c:v>44139</c:v>
                </c:pt>
                <c:pt idx="35">
                  <c:v>44140</c:v>
                </c:pt>
                <c:pt idx="36">
                  <c:v>44141</c:v>
                </c:pt>
                <c:pt idx="37">
                  <c:v>44142</c:v>
                </c:pt>
                <c:pt idx="38">
                  <c:v>44143</c:v>
                </c:pt>
                <c:pt idx="39">
                  <c:v>44144</c:v>
                </c:pt>
                <c:pt idx="40">
                  <c:v>44145</c:v>
                </c:pt>
                <c:pt idx="41">
                  <c:v>44146</c:v>
                </c:pt>
                <c:pt idx="42">
                  <c:v>44147</c:v>
                </c:pt>
                <c:pt idx="43">
                  <c:v>44148</c:v>
                </c:pt>
                <c:pt idx="44">
                  <c:v>44149</c:v>
                </c:pt>
                <c:pt idx="45">
                  <c:v>44150</c:v>
                </c:pt>
                <c:pt idx="46">
                  <c:v>44151</c:v>
                </c:pt>
                <c:pt idx="47">
                  <c:v>44152</c:v>
                </c:pt>
                <c:pt idx="48">
                  <c:v>44153</c:v>
                </c:pt>
                <c:pt idx="49">
                  <c:v>44154</c:v>
                </c:pt>
                <c:pt idx="50">
                  <c:v>44155</c:v>
                </c:pt>
                <c:pt idx="51">
                  <c:v>44156</c:v>
                </c:pt>
                <c:pt idx="52">
                  <c:v>44157</c:v>
                </c:pt>
                <c:pt idx="53">
                  <c:v>44158</c:v>
                </c:pt>
                <c:pt idx="54">
                  <c:v>44159</c:v>
                </c:pt>
                <c:pt idx="55">
                  <c:v>44160</c:v>
                </c:pt>
                <c:pt idx="56">
                  <c:v>44161</c:v>
                </c:pt>
                <c:pt idx="57">
                  <c:v>44162</c:v>
                </c:pt>
                <c:pt idx="58">
                  <c:v>44163</c:v>
                </c:pt>
                <c:pt idx="59">
                  <c:v>44164</c:v>
                </c:pt>
                <c:pt idx="60">
                  <c:v>44165</c:v>
                </c:pt>
                <c:pt idx="61">
                  <c:v>44166</c:v>
                </c:pt>
                <c:pt idx="62">
                  <c:v>44167</c:v>
                </c:pt>
                <c:pt idx="63">
                  <c:v>44168</c:v>
                </c:pt>
                <c:pt idx="64">
                  <c:v>44169</c:v>
                </c:pt>
                <c:pt idx="65">
                  <c:v>44170</c:v>
                </c:pt>
                <c:pt idx="66">
                  <c:v>44171</c:v>
                </c:pt>
                <c:pt idx="67">
                  <c:v>44172</c:v>
                </c:pt>
                <c:pt idx="68">
                  <c:v>44173</c:v>
                </c:pt>
                <c:pt idx="69">
                  <c:v>44174</c:v>
                </c:pt>
                <c:pt idx="70">
                  <c:v>44175</c:v>
                </c:pt>
                <c:pt idx="71">
                  <c:v>44176</c:v>
                </c:pt>
                <c:pt idx="72">
                  <c:v>44177</c:v>
                </c:pt>
                <c:pt idx="73">
                  <c:v>44178</c:v>
                </c:pt>
                <c:pt idx="74">
                  <c:v>44179</c:v>
                </c:pt>
                <c:pt idx="75">
                  <c:v>44180</c:v>
                </c:pt>
                <c:pt idx="76">
                  <c:v>44181</c:v>
                </c:pt>
                <c:pt idx="77">
                  <c:v>44182</c:v>
                </c:pt>
                <c:pt idx="78">
                  <c:v>44183</c:v>
                </c:pt>
                <c:pt idx="79">
                  <c:v>44184</c:v>
                </c:pt>
                <c:pt idx="80">
                  <c:v>44185</c:v>
                </c:pt>
                <c:pt idx="81">
                  <c:v>44186</c:v>
                </c:pt>
                <c:pt idx="82">
                  <c:v>44187</c:v>
                </c:pt>
                <c:pt idx="83">
                  <c:v>44188</c:v>
                </c:pt>
                <c:pt idx="84">
                  <c:v>44189</c:v>
                </c:pt>
                <c:pt idx="85">
                  <c:v>44190</c:v>
                </c:pt>
                <c:pt idx="86">
                  <c:v>44191</c:v>
                </c:pt>
                <c:pt idx="87">
                  <c:v>44192</c:v>
                </c:pt>
                <c:pt idx="88">
                  <c:v>44193</c:v>
                </c:pt>
                <c:pt idx="89">
                  <c:v>44194</c:v>
                </c:pt>
                <c:pt idx="90">
                  <c:v>44195</c:v>
                </c:pt>
                <c:pt idx="91">
                  <c:v>44196</c:v>
                </c:pt>
                <c:pt idx="92">
                  <c:v>44197</c:v>
                </c:pt>
                <c:pt idx="93">
                  <c:v>44198</c:v>
                </c:pt>
                <c:pt idx="94">
                  <c:v>44199</c:v>
                </c:pt>
                <c:pt idx="95">
                  <c:v>44200</c:v>
                </c:pt>
                <c:pt idx="96">
                  <c:v>44201</c:v>
                </c:pt>
                <c:pt idx="97">
                  <c:v>44202</c:v>
                </c:pt>
                <c:pt idx="98">
                  <c:v>44203</c:v>
                </c:pt>
                <c:pt idx="99">
                  <c:v>44204</c:v>
                </c:pt>
                <c:pt idx="100">
                  <c:v>44205</c:v>
                </c:pt>
                <c:pt idx="101">
                  <c:v>44206</c:v>
                </c:pt>
                <c:pt idx="102">
                  <c:v>44207</c:v>
                </c:pt>
                <c:pt idx="103">
                  <c:v>44208</c:v>
                </c:pt>
                <c:pt idx="104">
                  <c:v>44209</c:v>
                </c:pt>
                <c:pt idx="105">
                  <c:v>44210</c:v>
                </c:pt>
                <c:pt idx="106">
                  <c:v>44211</c:v>
                </c:pt>
                <c:pt idx="107">
                  <c:v>44212</c:v>
                </c:pt>
                <c:pt idx="108">
                  <c:v>44213</c:v>
                </c:pt>
                <c:pt idx="109">
                  <c:v>44214</c:v>
                </c:pt>
                <c:pt idx="110">
                  <c:v>44215</c:v>
                </c:pt>
                <c:pt idx="111">
                  <c:v>44216</c:v>
                </c:pt>
                <c:pt idx="112">
                  <c:v>44217</c:v>
                </c:pt>
                <c:pt idx="113">
                  <c:v>44218</c:v>
                </c:pt>
                <c:pt idx="114">
                  <c:v>44219</c:v>
                </c:pt>
                <c:pt idx="115">
                  <c:v>44220</c:v>
                </c:pt>
                <c:pt idx="116">
                  <c:v>44221</c:v>
                </c:pt>
                <c:pt idx="117">
                  <c:v>44222</c:v>
                </c:pt>
                <c:pt idx="118">
                  <c:v>44223</c:v>
                </c:pt>
                <c:pt idx="119">
                  <c:v>44224</c:v>
                </c:pt>
                <c:pt idx="120">
                  <c:v>44225</c:v>
                </c:pt>
                <c:pt idx="121">
                  <c:v>44226</c:v>
                </c:pt>
                <c:pt idx="122">
                  <c:v>44227</c:v>
                </c:pt>
                <c:pt idx="123">
                  <c:v>44228</c:v>
                </c:pt>
                <c:pt idx="124">
                  <c:v>44229</c:v>
                </c:pt>
                <c:pt idx="125">
                  <c:v>44230</c:v>
                </c:pt>
                <c:pt idx="126">
                  <c:v>44231</c:v>
                </c:pt>
                <c:pt idx="127">
                  <c:v>44232</c:v>
                </c:pt>
                <c:pt idx="128">
                  <c:v>44233</c:v>
                </c:pt>
                <c:pt idx="129">
                  <c:v>44234</c:v>
                </c:pt>
                <c:pt idx="130">
                  <c:v>44235</c:v>
                </c:pt>
                <c:pt idx="131">
                  <c:v>44236</c:v>
                </c:pt>
                <c:pt idx="132">
                  <c:v>44237</c:v>
                </c:pt>
                <c:pt idx="133">
                  <c:v>44238</c:v>
                </c:pt>
                <c:pt idx="134">
                  <c:v>44239</c:v>
                </c:pt>
                <c:pt idx="135">
                  <c:v>44240</c:v>
                </c:pt>
                <c:pt idx="136">
                  <c:v>44241</c:v>
                </c:pt>
                <c:pt idx="137">
                  <c:v>44242</c:v>
                </c:pt>
                <c:pt idx="138">
                  <c:v>44243</c:v>
                </c:pt>
                <c:pt idx="139">
                  <c:v>44244</c:v>
                </c:pt>
                <c:pt idx="140">
                  <c:v>44245</c:v>
                </c:pt>
                <c:pt idx="141">
                  <c:v>44246</c:v>
                </c:pt>
                <c:pt idx="142">
                  <c:v>44247</c:v>
                </c:pt>
                <c:pt idx="143">
                  <c:v>44248</c:v>
                </c:pt>
                <c:pt idx="144">
                  <c:v>44249</c:v>
                </c:pt>
                <c:pt idx="145">
                  <c:v>44250</c:v>
                </c:pt>
                <c:pt idx="146">
                  <c:v>44251</c:v>
                </c:pt>
                <c:pt idx="147">
                  <c:v>44252</c:v>
                </c:pt>
                <c:pt idx="148">
                  <c:v>44253</c:v>
                </c:pt>
                <c:pt idx="149">
                  <c:v>44254</c:v>
                </c:pt>
                <c:pt idx="150">
                  <c:v>44255</c:v>
                </c:pt>
                <c:pt idx="151">
                  <c:v>44256</c:v>
                </c:pt>
                <c:pt idx="152">
                  <c:v>44257</c:v>
                </c:pt>
                <c:pt idx="153">
                  <c:v>44258</c:v>
                </c:pt>
                <c:pt idx="154">
                  <c:v>44259</c:v>
                </c:pt>
                <c:pt idx="155">
                  <c:v>44260</c:v>
                </c:pt>
                <c:pt idx="156">
                  <c:v>44261</c:v>
                </c:pt>
                <c:pt idx="157">
                  <c:v>44262</c:v>
                </c:pt>
                <c:pt idx="158">
                  <c:v>44263</c:v>
                </c:pt>
                <c:pt idx="159">
                  <c:v>44264</c:v>
                </c:pt>
                <c:pt idx="160">
                  <c:v>44265</c:v>
                </c:pt>
                <c:pt idx="161">
                  <c:v>44266</c:v>
                </c:pt>
                <c:pt idx="162">
                  <c:v>44267</c:v>
                </c:pt>
                <c:pt idx="163">
                  <c:v>44268</c:v>
                </c:pt>
                <c:pt idx="164">
                  <c:v>44269</c:v>
                </c:pt>
                <c:pt idx="165">
                  <c:v>44270</c:v>
                </c:pt>
                <c:pt idx="166">
                  <c:v>44271</c:v>
                </c:pt>
                <c:pt idx="167">
                  <c:v>44272</c:v>
                </c:pt>
              </c:numCache>
            </c:numRef>
          </c:cat>
          <c:val>
            <c:numRef>
              <c:f>'COVID Occupied Beds'!$GW$71:$NV$71</c:f>
              <c:numCache>
                <c:formatCode>General</c:formatCode>
                <c:ptCount val="168"/>
                <c:pt idx="20">
                  <c:v>22</c:v>
                </c:pt>
                <c:pt idx="21">
                  <c:v>22</c:v>
                </c:pt>
                <c:pt idx="22">
                  <c:v>22</c:v>
                </c:pt>
                <c:pt idx="23">
                  <c:v>22</c:v>
                </c:pt>
                <c:pt idx="24">
                  <c:v>22</c:v>
                </c:pt>
                <c:pt idx="25">
                  <c:v>22</c:v>
                </c:pt>
                <c:pt idx="26">
                  <c:v>22</c:v>
                </c:pt>
                <c:pt idx="27">
                  <c:v>22</c:v>
                </c:pt>
                <c:pt idx="28">
                  <c:v>22</c:v>
                </c:pt>
                <c:pt idx="29">
                  <c:v>22</c:v>
                </c:pt>
                <c:pt idx="30">
                  <c:v>22</c:v>
                </c:pt>
                <c:pt idx="31">
                  <c:v>22</c:v>
                </c:pt>
                <c:pt idx="32">
                  <c:v>22</c:v>
                </c:pt>
                <c:pt idx="33">
                  <c:v>22</c:v>
                </c:pt>
                <c:pt idx="34">
                  <c:v>22</c:v>
                </c:pt>
                <c:pt idx="35">
                  <c:v>22</c:v>
                </c:pt>
                <c:pt idx="36">
                  <c:v>22</c:v>
                </c:pt>
                <c:pt idx="37">
                  <c:v>22</c:v>
                </c:pt>
                <c:pt idx="38">
                  <c:v>22</c:v>
                </c:pt>
                <c:pt idx="39">
                  <c:v>22</c:v>
                </c:pt>
                <c:pt idx="40">
                  <c:v>22</c:v>
                </c:pt>
                <c:pt idx="41">
                  <c:v>22</c:v>
                </c:pt>
                <c:pt idx="42">
                  <c:v>22</c:v>
                </c:pt>
                <c:pt idx="43">
                  <c:v>22</c:v>
                </c:pt>
                <c:pt idx="44">
                  <c:v>22</c:v>
                </c:pt>
                <c:pt idx="45">
                  <c:v>22</c:v>
                </c:pt>
                <c:pt idx="46">
                  <c:v>22</c:v>
                </c:pt>
                <c:pt idx="47">
                  <c:v>22</c:v>
                </c:pt>
                <c:pt idx="48">
                  <c:v>22</c:v>
                </c:pt>
                <c:pt idx="49">
                  <c:v>22</c:v>
                </c:pt>
                <c:pt idx="50">
                  <c:v>22</c:v>
                </c:pt>
                <c:pt idx="51">
                  <c:v>22</c:v>
                </c:pt>
                <c:pt idx="52">
                  <c:v>22</c:v>
                </c:pt>
                <c:pt idx="53">
                  <c:v>22</c:v>
                </c:pt>
                <c:pt idx="54">
                  <c:v>22</c:v>
                </c:pt>
                <c:pt idx="55">
                  <c:v>22</c:v>
                </c:pt>
                <c:pt idx="56">
                  <c:v>22</c:v>
                </c:pt>
                <c:pt idx="57">
                  <c:v>22</c:v>
                </c:pt>
                <c:pt idx="58">
                  <c:v>22</c:v>
                </c:pt>
                <c:pt idx="59">
                  <c:v>22</c:v>
                </c:pt>
                <c:pt idx="60">
                  <c:v>22</c:v>
                </c:pt>
                <c:pt idx="61">
                  <c:v>22</c:v>
                </c:pt>
                <c:pt idx="62">
                  <c:v>22</c:v>
                </c:pt>
                <c:pt idx="63">
                  <c:v>22</c:v>
                </c:pt>
                <c:pt idx="64">
                  <c:v>22</c:v>
                </c:pt>
                <c:pt idx="65">
                  <c:v>22</c:v>
                </c:pt>
                <c:pt idx="66">
                  <c:v>22</c:v>
                </c:pt>
                <c:pt idx="67">
                  <c:v>22</c:v>
                </c:pt>
                <c:pt idx="68">
                  <c:v>22</c:v>
                </c:pt>
                <c:pt idx="69">
                  <c:v>22</c:v>
                </c:pt>
                <c:pt idx="70">
                  <c:v>22</c:v>
                </c:pt>
                <c:pt idx="71">
                  <c:v>22</c:v>
                </c:pt>
                <c:pt idx="72">
                  <c:v>22</c:v>
                </c:pt>
                <c:pt idx="73">
                  <c:v>22</c:v>
                </c:pt>
                <c:pt idx="74">
                  <c:v>22</c:v>
                </c:pt>
                <c:pt idx="75">
                  <c:v>22</c:v>
                </c:pt>
                <c:pt idx="76">
                  <c:v>22</c:v>
                </c:pt>
                <c:pt idx="77">
                  <c:v>22</c:v>
                </c:pt>
                <c:pt idx="78">
                  <c:v>22</c:v>
                </c:pt>
                <c:pt idx="79">
                  <c:v>22</c:v>
                </c:pt>
                <c:pt idx="80">
                  <c:v>22</c:v>
                </c:pt>
                <c:pt idx="81">
                  <c:v>22</c:v>
                </c:pt>
                <c:pt idx="82">
                  <c:v>22</c:v>
                </c:pt>
                <c:pt idx="83">
                  <c:v>22</c:v>
                </c:pt>
                <c:pt idx="84">
                  <c:v>22</c:v>
                </c:pt>
                <c:pt idx="85">
                  <c:v>22</c:v>
                </c:pt>
                <c:pt idx="86">
                  <c:v>22</c:v>
                </c:pt>
                <c:pt idx="87">
                  <c:v>22</c:v>
                </c:pt>
                <c:pt idx="88">
                  <c:v>22</c:v>
                </c:pt>
                <c:pt idx="89">
                  <c:v>28</c:v>
                </c:pt>
                <c:pt idx="90">
                  <c:v>28</c:v>
                </c:pt>
                <c:pt idx="91">
                  <c:v>28</c:v>
                </c:pt>
                <c:pt idx="92">
                  <c:v>28</c:v>
                </c:pt>
                <c:pt idx="93">
                  <c:v>28</c:v>
                </c:pt>
                <c:pt idx="94">
                  <c:v>28</c:v>
                </c:pt>
                <c:pt idx="95">
                  <c:v>28</c:v>
                </c:pt>
                <c:pt idx="96">
                  <c:v>28</c:v>
                </c:pt>
                <c:pt idx="97">
                  <c:v>28</c:v>
                </c:pt>
                <c:pt idx="98">
                  <c:v>28</c:v>
                </c:pt>
                <c:pt idx="99">
                  <c:v>28</c:v>
                </c:pt>
                <c:pt idx="100">
                  <c:v>28</c:v>
                </c:pt>
                <c:pt idx="101">
                  <c:v>28</c:v>
                </c:pt>
                <c:pt idx="102">
                  <c:v>28</c:v>
                </c:pt>
                <c:pt idx="103">
                  <c:v>28</c:v>
                </c:pt>
                <c:pt idx="104">
                  <c:v>39</c:v>
                </c:pt>
                <c:pt idx="105">
                  <c:v>39</c:v>
                </c:pt>
                <c:pt idx="106">
                  <c:v>39</c:v>
                </c:pt>
                <c:pt idx="107">
                  <c:v>39</c:v>
                </c:pt>
                <c:pt idx="108">
                  <c:v>39</c:v>
                </c:pt>
                <c:pt idx="109">
                  <c:v>39</c:v>
                </c:pt>
                <c:pt idx="110">
                  <c:v>39</c:v>
                </c:pt>
                <c:pt idx="111">
                  <c:v>39</c:v>
                </c:pt>
                <c:pt idx="112">
                  <c:v>39</c:v>
                </c:pt>
                <c:pt idx="113">
                  <c:v>39</c:v>
                </c:pt>
                <c:pt idx="114">
                  <c:v>39</c:v>
                </c:pt>
                <c:pt idx="115">
                  <c:v>39</c:v>
                </c:pt>
                <c:pt idx="116">
                  <c:v>39</c:v>
                </c:pt>
                <c:pt idx="117">
                  <c:v>22</c:v>
                </c:pt>
                <c:pt idx="118">
                  <c:v>22</c:v>
                </c:pt>
                <c:pt idx="119">
                  <c:v>22</c:v>
                </c:pt>
                <c:pt idx="120">
                  <c:v>22</c:v>
                </c:pt>
                <c:pt idx="121">
                  <c:v>22</c:v>
                </c:pt>
                <c:pt idx="122">
                  <c:v>22</c:v>
                </c:pt>
                <c:pt idx="123">
                  <c:v>22</c:v>
                </c:pt>
                <c:pt idx="124">
                  <c:v>22</c:v>
                </c:pt>
                <c:pt idx="125">
                  <c:v>22</c:v>
                </c:pt>
                <c:pt idx="126">
                  <c:v>22</c:v>
                </c:pt>
                <c:pt idx="127">
                  <c:v>22</c:v>
                </c:pt>
                <c:pt idx="128">
                  <c:v>22</c:v>
                </c:pt>
                <c:pt idx="129">
                  <c:v>22</c:v>
                </c:pt>
                <c:pt idx="130">
                  <c:v>22</c:v>
                </c:pt>
                <c:pt idx="131">
                  <c:v>22</c:v>
                </c:pt>
                <c:pt idx="132">
                  <c:v>22</c:v>
                </c:pt>
                <c:pt idx="133">
                  <c:v>22</c:v>
                </c:pt>
                <c:pt idx="134">
                  <c:v>22</c:v>
                </c:pt>
                <c:pt idx="135">
                  <c:v>22</c:v>
                </c:pt>
                <c:pt idx="136">
                  <c:v>22</c:v>
                </c:pt>
                <c:pt idx="137">
                  <c:v>22</c:v>
                </c:pt>
                <c:pt idx="138">
                  <c:v>22</c:v>
                </c:pt>
                <c:pt idx="139">
                  <c:v>22</c:v>
                </c:pt>
                <c:pt idx="140">
                  <c:v>22</c:v>
                </c:pt>
                <c:pt idx="141">
                  <c:v>22</c:v>
                </c:pt>
                <c:pt idx="142">
                  <c:v>22</c:v>
                </c:pt>
                <c:pt idx="143">
                  <c:v>22</c:v>
                </c:pt>
                <c:pt idx="144">
                  <c:v>22</c:v>
                </c:pt>
                <c:pt idx="145">
                  <c:v>22</c:v>
                </c:pt>
                <c:pt idx="146">
                  <c:v>22</c:v>
                </c:pt>
                <c:pt idx="147">
                  <c:v>22</c:v>
                </c:pt>
                <c:pt idx="148">
                  <c:v>22</c:v>
                </c:pt>
                <c:pt idx="149">
                  <c:v>22</c:v>
                </c:pt>
                <c:pt idx="150">
                  <c:v>22</c:v>
                </c:pt>
                <c:pt idx="151">
                  <c:v>22</c:v>
                </c:pt>
                <c:pt idx="152">
                  <c:v>22</c:v>
                </c:pt>
                <c:pt idx="153">
                  <c:v>22</c:v>
                </c:pt>
                <c:pt idx="154">
                  <c:v>22</c:v>
                </c:pt>
                <c:pt idx="155">
                  <c:v>22</c:v>
                </c:pt>
                <c:pt idx="156">
                  <c:v>22</c:v>
                </c:pt>
                <c:pt idx="157">
                  <c:v>22</c:v>
                </c:pt>
                <c:pt idx="158">
                  <c:v>22</c:v>
                </c:pt>
                <c:pt idx="159">
                  <c:v>22</c:v>
                </c:pt>
                <c:pt idx="160">
                  <c:v>22</c:v>
                </c:pt>
                <c:pt idx="161">
                  <c:v>22</c:v>
                </c:pt>
                <c:pt idx="162">
                  <c:v>22</c:v>
                </c:pt>
                <c:pt idx="163">
                  <c:v>22</c:v>
                </c:pt>
                <c:pt idx="164">
                  <c:v>22</c:v>
                </c:pt>
                <c:pt idx="165">
                  <c:v>22</c:v>
                </c:pt>
                <c:pt idx="166">
                  <c:v>22</c:v>
                </c:pt>
                <c:pt idx="167">
                  <c:v>22</c:v>
                </c:pt>
              </c:numCache>
            </c:numRef>
          </c:val>
          <c:smooth val="0"/>
          <c:extLst>
            <c:ext xmlns:c16="http://schemas.microsoft.com/office/drawing/2014/chart" uri="{C3380CC4-5D6E-409C-BE32-E72D297353CC}">
              <c16:uniqueId val="{00000004-08A8-4016-A31E-20A77270AC94}"/>
            </c:ext>
          </c:extLst>
        </c:ser>
        <c:dLbls>
          <c:showLegendKey val="0"/>
          <c:showVal val="0"/>
          <c:showCatName val="0"/>
          <c:showSerName val="0"/>
          <c:showPercent val="0"/>
          <c:showBubbleSize val="0"/>
        </c:dLbls>
        <c:marker val="1"/>
        <c:smooth val="0"/>
        <c:axId val="506313688"/>
        <c:axId val="506315648"/>
      </c:lineChart>
      <c:dateAx>
        <c:axId val="506313688"/>
        <c:scaling>
          <c:orientation val="minMax"/>
        </c:scaling>
        <c:delete val="0"/>
        <c:axPos val="b"/>
        <c:numFmt formatCode="dd\/mm\/yyyy" sourceLinked="1"/>
        <c:majorTickMark val="out"/>
        <c:minorTickMark val="none"/>
        <c:tickLblPos val="nextTo"/>
        <c:txPr>
          <a:bodyPr rot="-2700000" vert="horz"/>
          <a:lstStyle/>
          <a:p>
            <a:pPr>
              <a:defRPr sz="700" b="0"/>
            </a:pPr>
            <a:endParaRPr lang="en-US"/>
          </a:p>
        </c:txPr>
        <c:crossAx val="506315648"/>
        <c:crosses val="autoZero"/>
        <c:auto val="1"/>
        <c:lblOffset val="100"/>
        <c:baseTimeUnit val="days"/>
        <c:majorUnit val="4"/>
        <c:majorTimeUnit val="days"/>
      </c:dateAx>
      <c:valAx>
        <c:axId val="506315648"/>
        <c:scaling>
          <c:orientation val="minMax"/>
          <c:max val="45"/>
        </c:scaling>
        <c:delete val="0"/>
        <c:axPos val="l"/>
        <c:numFmt formatCode="###0" sourceLinked="1"/>
        <c:majorTickMark val="out"/>
        <c:minorTickMark val="none"/>
        <c:tickLblPos val="nextTo"/>
        <c:crossAx val="506313688"/>
        <c:crosses val="autoZero"/>
        <c:crossBetween val="between"/>
      </c:valAx>
    </c:plotArea>
    <c:legend>
      <c:legendPos val="r"/>
      <c:layout>
        <c:manualLayout>
          <c:xMode val="edge"/>
          <c:yMode val="edge"/>
          <c:x val="2.1085428197653879E-2"/>
          <c:y val="0.89780477928902069"/>
          <c:w val="0.95848652819397906"/>
          <c:h val="9.7068181148400337E-2"/>
        </c:manualLayout>
      </c:layout>
      <c:overlay val="0"/>
      <c:spPr>
        <a:ln>
          <a:solidFill>
            <a:sysClr val="windowText" lastClr="000000"/>
          </a:solidFill>
        </a:ln>
      </c:spPr>
    </c:legend>
    <c:plotVisOnly val="1"/>
    <c:dispBlanksAs val="gap"/>
    <c:showDLblsOverMax val="0"/>
  </c:chart>
  <c:spPr>
    <a:ln>
      <a:solidFill>
        <a:srgbClr val="4F81BD"/>
      </a:solidFill>
    </a:ln>
  </c:spPr>
  <c:externalData r:id="rId1">
    <c:autoUpdate val="0"/>
  </c:externalData>
  <c:userShapes r:id="rId2"/>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0.84906</cdr:x>
      <cdr:y>0.02495</cdr:y>
    </cdr:from>
    <cdr:to>
      <cdr:x>0.98979</cdr:x>
      <cdr:y>0.19613</cdr:y>
    </cdr:to>
    <cdr:sp macro="" textlink="">
      <cdr:nvSpPr>
        <cdr:cNvPr id="4" name="TextBox 1"/>
        <cdr:cNvSpPr txBox="1"/>
      </cdr:nvSpPr>
      <cdr:spPr>
        <a:xfrm xmlns:a="http://schemas.openxmlformats.org/drawingml/2006/main">
          <a:off x="6783989" y="72697"/>
          <a:ext cx="1124379" cy="498729"/>
        </a:xfrm>
        <a:prstGeom xmlns:a="http://schemas.openxmlformats.org/drawingml/2006/main" prst="rect">
          <a:avLst/>
        </a:prstGeom>
        <a:ln xmlns:a="http://schemas.openxmlformats.org/drawingml/2006/main">
          <a:noFill/>
        </a:ln>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a:r>
            <a:rPr lang="en-GB" sz="900" b="1" i="1"/>
            <a:t>Covid</a:t>
          </a:r>
          <a:r>
            <a:rPr lang="en-GB" sz="900" b="1" i="1" baseline="0"/>
            <a:t> 3</a:t>
          </a:r>
          <a:r>
            <a:rPr lang="en-GB" sz="900" b="1" i="1"/>
            <a:t> </a:t>
          </a:r>
          <a:r>
            <a:rPr lang="en-GB" sz="900" b="1" i="1" baseline="0"/>
            <a:t>(ex Wd 5)</a:t>
          </a:r>
          <a:r>
            <a:rPr lang="en-GB" sz="900" b="1" i="1"/>
            <a:t> - Closed from 02/03/21</a:t>
          </a:r>
        </a:p>
      </cdr:txBody>
    </cdr:sp>
  </cdr:relSizeAnchor>
</c:userShapes>
</file>

<file path=ppt/drawings/drawing2.xml><?xml version="1.0" encoding="utf-8"?>
<c:userShapes xmlns:c="http://schemas.openxmlformats.org/drawingml/2006/chart">
  <cdr:relSizeAnchor xmlns:cdr="http://schemas.openxmlformats.org/drawingml/2006/chartDrawing">
    <cdr:from>
      <cdr:x>0.83713</cdr:x>
      <cdr:y>0.01828</cdr:y>
    </cdr:from>
    <cdr:to>
      <cdr:x>0.97535</cdr:x>
      <cdr:y>0.19692</cdr:y>
    </cdr:to>
    <cdr:sp macro="" textlink="">
      <cdr:nvSpPr>
        <cdr:cNvPr id="2" name="TextBox 1"/>
        <cdr:cNvSpPr txBox="1"/>
      </cdr:nvSpPr>
      <cdr:spPr>
        <a:xfrm xmlns:a="http://schemas.openxmlformats.org/drawingml/2006/main">
          <a:off x="6809828" y="51034"/>
          <a:ext cx="1124358" cy="498729"/>
        </a:xfrm>
        <a:prstGeom xmlns:a="http://schemas.openxmlformats.org/drawingml/2006/main" prst="rect">
          <a:avLst/>
        </a:prstGeom>
        <a:ln xmlns:a="http://schemas.openxmlformats.org/drawingml/2006/main">
          <a:noFill/>
        </a:ln>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a:r>
            <a:rPr lang="en-GB" sz="900" b="1" i="1"/>
            <a:t>Covid</a:t>
          </a:r>
          <a:r>
            <a:rPr lang="en-GB" sz="900" b="1" i="1" baseline="0"/>
            <a:t> 3</a:t>
          </a:r>
          <a:r>
            <a:rPr lang="en-GB" sz="900" b="1" i="1"/>
            <a:t> </a:t>
          </a:r>
          <a:r>
            <a:rPr lang="en-GB" sz="900" b="1" i="1" baseline="0"/>
            <a:t>(ex Wd 5)</a:t>
          </a:r>
          <a:r>
            <a:rPr lang="en-GB" sz="900" b="1" i="1"/>
            <a:t> - Closed from 02/03/21</a:t>
          </a:r>
        </a:p>
      </cdr:txBody>
    </cdr:sp>
  </cdr:relSizeAnchor>
</c:userShapes>
</file>

<file path=ppt/drawings/drawing3.xml><?xml version="1.0" encoding="utf-8"?>
<c:userShapes xmlns:c="http://schemas.openxmlformats.org/drawingml/2006/chart">
  <cdr:relSizeAnchor xmlns:cdr="http://schemas.openxmlformats.org/drawingml/2006/chartDrawing">
    <cdr:from>
      <cdr:x>0.81868</cdr:x>
      <cdr:y>0.03048</cdr:y>
    </cdr:from>
    <cdr:to>
      <cdr:x>0.96139</cdr:x>
      <cdr:y>0.24803</cdr:y>
    </cdr:to>
    <cdr:sp macro="" textlink="">
      <cdr:nvSpPr>
        <cdr:cNvPr id="2" name="TextBox 1"/>
        <cdr:cNvSpPr txBox="1"/>
      </cdr:nvSpPr>
      <cdr:spPr>
        <a:xfrm xmlns:a="http://schemas.openxmlformats.org/drawingml/2006/main">
          <a:off x="6659738" y="74375"/>
          <a:ext cx="1160887" cy="530846"/>
        </a:xfrm>
        <a:prstGeom xmlns:a="http://schemas.openxmlformats.org/drawingml/2006/main" prst="rect">
          <a:avLst/>
        </a:prstGeom>
        <a:ln xmlns:a="http://schemas.openxmlformats.org/drawingml/2006/main">
          <a:noFill/>
        </a:ln>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a:r>
            <a:rPr lang="en-GB" sz="900" b="1" i="1"/>
            <a:t>Covid 2 - All</a:t>
          </a:r>
          <a:r>
            <a:rPr lang="en-GB" sz="900" b="1" i="1" baseline="0"/>
            <a:t> 17</a:t>
          </a:r>
          <a:r>
            <a:rPr lang="en-GB" sz="900" b="1" i="1"/>
            <a:t> Beds General from 26/01</a:t>
          </a:r>
        </a:p>
      </cdr:txBody>
    </cdr:sp>
  </cdr:relSizeAnchor>
</c:userShapes>
</file>

<file path=ppt/drawings/drawing4.xml><?xml version="1.0" encoding="utf-8"?>
<c:userShapes xmlns:c="http://schemas.openxmlformats.org/drawingml/2006/chart">
  <cdr:relSizeAnchor xmlns:cdr="http://schemas.openxmlformats.org/drawingml/2006/chartDrawing">
    <cdr:from>
      <cdr:x>0.82075</cdr:x>
      <cdr:y>0.15887</cdr:y>
    </cdr:from>
    <cdr:to>
      <cdr:x>0.94578</cdr:x>
      <cdr:y>0.25123</cdr:y>
    </cdr:to>
    <cdr:sp macro="" textlink="">
      <cdr:nvSpPr>
        <cdr:cNvPr id="2" name="TextBox 1"/>
        <cdr:cNvSpPr txBox="1"/>
      </cdr:nvSpPr>
      <cdr:spPr>
        <a:xfrm xmlns:a="http://schemas.openxmlformats.org/drawingml/2006/main">
          <a:off x="6643689" y="511969"/>
          <a:ext cx="1012031" cy="297656"/>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GB" sz="1100"/>
        </a:p>
      </cdr:txBody>
    </cdr:sp>
  </cdr:relSizeAnchor>
  <cdr:relSizeAnchor xmlns:cdr="http://schemas.openxmlformats.org/drawingml/2006/chartDrawing">
    <cdr:from>
      <cdr:x>0.84886</cdr:x>
      <cdr:y>0.06974</cdr:y>
    </cdr:from>
    <cdr:to>
      <cdr:x>0.98865</cdr:x>
      <cdr:y>0.24983</cdr:y>
    </cdr:to>
    <cdr:sp macro="" textlink="">
      <cdr:nvSpPr>
        <cdr:cNvPr id="4" name="TextBox 1"/>
        <cdr:cNvSpPr txBox="1"/>
      </cdr:nvSpPr>
      <cdr:spPr>
        <a:xfrm xmlns:a="http://schemas.openxmlformats.org/drawingml/2006/main">
          <a:off x="6827782" y="193128"/>
          <a:ext cx="1124379" cy="498729"/>
        </a:xfrm>
        <a:prstGeom xmlns:a="http://schemas.openxmlformats.org/drawingml/2006/main" prst="rect">
          <a:avLst/>
        </a:prstGeom>
        <a:ln xmlns:a="http://schemas.openxmlformats.org/drawingml/2006/main">
          <a:noFill/>
        </a:ln>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a:r>
            <a:rPr lang="en-GB" sz="900" b="1" i="1"/>
            <a:t>Covid</a:t>
          </a:r>
          <a:r>
            <a:rPr lang="en-GB" sz="900" b="1" i="1" baseline="0"/>
            <a:t> 3</a:t>
          </a:r>
          <a:r>
            <a:rPr lang="en-GB" sz="900" b="1" i="1"/>
            <a:t> </a:t>
          </a:r>
          <a:r>
            <a:rPr lang="en-GB" sz="900" b="1" i="1" baseline="0"/>
            <a:t>(ex Wd 5)</a:t>
          </a:r>
          <a:r>
            <a:rPr lang="en-GB" sz="900" b="1" i="1"/>
            <a:t> - Closed from 02/03/21</a:t>
          </a:r>
        </a:p>
      </cdr:txBody>
    </cdr:sp>
  </cdr:relSizeAnchor>
</c:userShapes>
</file>

<file path=ppt/drawings/drawing5.xml><?xml version="1.0" encoding="utf-8"?>
<c:userShapes xmlns:c="http://schemas.openxmlformats.org/drawingml/2006/chart">
  <cdr:relSizeAnchor xmlns:cdr="http://schemas.openxmlformats.org/drawingml/2006/chartDrawing">
    <cdr:from>
      <cdr:x>0.8104</cdr:x>
      <cdr:y>0</cdr:y>
    </cdr:from>
    <cdr:to>
      <cdr:x>0.95259</cdr:x>
      <cdr:y>0.21755</cdr:y>
    </cdr:to>
    <cdr:sp macro="" textlink="">
      <cdr:nvSpPr>
        <cdr:cNvPr id="2" name="TextBox 1"/>
        <cdr:cNvSpPr txBox="1"/>
      </cdr:nvSpPr>
      <cdr:spPr>
        <a:xfrm xmlns:a="http://schemas.openxmlformats.org/drawingml/2006/main">
          <a:off x="6519427" y="0"/>
          <a:ext cx="1143880" cy="530846"/>
        </a:xfrm>
        <a:prstGeom xmlns:a="http://schemas.openxmlformats.org/drawingml/2006/main" prst="rect">
          <a:avLst/>
        </a:prstGeom>
        <a:ln xmlns:a="http://schemas.openxmlformats.org/drawingml/2006/main">
          <a:noFill/>
        </a:ln>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a:r>
            <a:rPr lang="en-GB" sz="900" b="1" i="1"/>
            <a:t>Covid 2 - All</a:t>
          </a:r>
          <a:r>
            <a:rPr lang="en-GB" sz="900" b="1" i="1" baseline="0"/>
            <a:t> 17</a:t>
          </a:r>
          <a:r>
            <a:rPr lang="en-GB" sz="900" b="1" i="1"/>
            <a:t> Beds General</a:t>
          </a:r>
          <a:r>
            <a:rPr lang="en-GB" sz="900" b="1" i="1" baseline="0"/>
            <a:t> </a:t>
          </a:r>
          <a:r>
            <a:rPr lang="en-GB" sz="900" b="1" i="1"/>
            <a:t>from 26/01</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EB8B1D2E-8E7A-4242-8A16-39595D626ABF}" type="datetimeFigureOut">
              <a:rPr lang="en-GB" smtClean="0"/>
              <a:t>29/04/2025</a:t>
            </a:fld>
            <a:endParaRPr lang="en-GB"/>
          </a:p>
        </p:txBody>
      </p:sp>
      <p:sp>
        <p:nvSpPr>
          <p:cNvPr id="4" name="Footer Placeholder 3"/>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59F881B8-6622-45F7-91B0-2BAB6E647600}" type="slidenum">
              <a:rPr lang="en-GB" smtClean="0"/>
              <a:t>‹#›</a:t>
            </a:fld>
            <a:endParaRPr lang="en-GB"/>
          </a:p>
        </p:txBody>
      </p:sp>
    </p:spTree>
    <p:extLst>
      <p:ext uri="{BB962C8B-B14F-4D97-AF65-F5344CB8AC3E}">
        <p14:creationId xmlns:p14="http://schemas.microsoft.com/office/powerpoint/2010/main" val="393698818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4B42FE88-3973-438A-BE11-5D1FDCE97862}" type="datetimeFigureOut">
              <a:rPr lang="en-GB" smtClean="0"/>
              <a:t>29/04/2025</a:t>
            </a:fld>
            <a:endParaRPr lang="en-GB"/>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574956B2-B4A5-41B6-9997-ECAC9C91D458}" type="slidenum">
              <a:rPr lang="en-GB" smtClean="0"/>
              <a:t>‹#›</a:t>
            </a:fld>
            <a:endParaRPr lang="en-GB"/>
          </a:p>
        </p:txBody>
      </p:sp>
    </p:spTree>
    <p:extLst>
      <p:ext uri="{BB962C8B-B14F-4D97-AF65-F5344CB8AC3E}">
        <p14:creationId xmlns:p14="http://schemas.microsoft.com/office/powerpoint/2010/main" val="3359813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574956B2-B4A5-41B6-9997-ECAC9C91D458}" type="slidenum">
              <a:rPr lang="en-GB" smtClean="0"/>
              <a:t>1</a:t>
            </a:fld>
            <a:endParaRPr lang="en-GB"/>
          </a:p>
        </p:txBody>
      </p:sp>
    </p:spTree>
    <p:extLst>
      <p:ext uri="{BB962C8B-B14F-4D97-AF65-F5344CB8AC3E}">
        <p14:creationId xmlns:p14="http://schemas.microsoft.com/office/powerpoint/2010/main" val="2876116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574956B2-B4A5-41B6-9997-ECAC9C91D458}" type="slidenum">
              <a:rPr lang="en-GB" smtClean="0"/>
              <a:t>2</a:t>
            </a:fld>
            <a:endParaRPr lang="en-GB"/>
          </a:p>
        </p:txBody>
      </p:sp>
    </p:spTree>
    <p:extLst>
      <p:ext uri="{BB962C8B-B14F-4D97-AF65-F5344CB8AC3E}">
        <p14:creationId xmlns:p14="http://schemas.microsoft.com/office/powerpoint/2010/main" val="24522118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574956B2-B4A5-41B6-9997-ECAC9C91D458}" type="slidenum">
              <a:rPr lang="en-GB" smtClean="0"/>
              <a:t>3</a:t>
            </a:fld>
            <a:endParaRPr lang="en-GB"/>
          </a:p>
        </p:txBody>
      </p:sp>
    </p:spTree>
    <p:extLst>
      <p:ext uri="{BB962C8B-B14F-4D97-AF65-F5344CB8AC3E}">
        <p14:creationId xmlns:p14="http://schemas.microsoft.com/office/powerpoint/2010/main" val="791077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574956B2-B4A5-41B6-9997-ECAC9C91D458}" type="slidenum">
              <a:rPr lang="en-GB" smtClean="0"/>
              <a:t>4</a:t>
            </a:fld>
            <a:endParaRPr lang="en-GB"/>
          </a:p>
        </p:txBody>
      </p:sp>
    </p:spTree>
    <p:extLst>
      <p:ext uri="{BB962C8B-B14F-4D97-AF65-F5344CB8AC3E}">
        <p14:creationId xmlns:p14="http://schemas.microsoft.com/office/powerpoint/2010/main" val="23020191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1" y="4777194"/>
            <a:ext cx="6796101" cy="3908614"/>
          </a:xfrm>
        </p:spPr>
        <p:txBody>
          <a:bodyPr/>
          <a:lstStyle/>
          <a:p>
            <a:endParaRPr lang="en-GB" dirty="0"/>
          </a:p>
        </p:txBody>
      </p:sp>
      <p:sp>
        <p:nvSpPr>
          <p:cNvPr id="4" name="Slide Number Placeholder 3"/>
          <p:cNvSpPr>
            <a:spLocks noGrp="1"/>
          </p:cNvSpPr>
          <p:nvPr>
            <p:ph type="sldNum" sz="quarter" idx="10"/>
          </p:nvPr>
        </p:nvSpPr>
        <p:spPr/>
        <p:txBody>
          <a:bodyPr/>
          <a:lstStyle/>
          <a:p>
            <a:fld id="{574956B2-B4A5-41B6-9997-ECAC9C91D458}" type="slidenum">
              <a:rPr lang="en-GB" smtClean="0"/>
              <a:t>5</a:t>
            </a:fld>
            <a:endParaRPr lang="en-GB"/>
          </a:p>
        </p:txBody>
      </p:sp>
    </p:spTree>
    <p:extLst>
      <p:ext uri="{BB962C8B-B14F-4D97-AF65-F5344CB8AC3E}">
        <p14:creationId xmlns:p14="http://schemas.microsoft.com/office/powerpoint/2010/main" val="2196891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1" y="4777194"/>
            <a:ext cx="6796101" cy="3908614"/>
          </a:xfrm>
        </p:spPr>
        <p:txBody>
          <a:bodyPr/>
          <a:lstStyle/>
          <a:p>
            <a:endParaRPr lang="en-GB" dirty="0"/>
          </a:p>
          <a:p>
            <a:endParaRPr lang="en-GB" dirty="0"/>
          </a:p>
          <a:p>
            <a:endParaRPr lang="en-GB" dirty="0"/>
          </a:p>
          <a:p>
            <a:endParaRPr lang="en-GB" dirty="0"/>
          </a:p>
          <a:p>
            <a:endParaRPr lang="en-GB" dirty="0"/>
          </a:p>
        </p:txBody>
      </p:sp>
      <p:sp>
        <p:nvSpPr>
          <p:cNvPr id="4" name="Slide Number Placeholder 3"/>
          <p:cNvSpPr>
            <a:spLocks noGrp="1"/>
          </p:cNvSpPr>
          <p:nvPr>
            <p:ph type="sldNum" sz="quarter" idx="10"/>
          </p:nvPr>
        </p:nvSpPr>
        <p:spPr/>
        <p:txBody>
          <a:bodyPr/>
          <a:lstStyle/>
          <a:p>
            <a:fld id="{574956B2-B4A5-41B6-9997-ECAC9C91D458}" type="slidenum">
              <a:rPr lang="en-GB" smtClean="0"/>
              <a:t>6</a:t>
            </a:fld>
            <a:endParaRPr lang="en-GB"/>
          </a:p>
        </p:txBody>
      </p:sp>
      <p:sp>
        <p:nvSpPr>
          <p:cNvPr id="5" name="Rectangle 4"/>
          <p:cNvSpPr/>
          <p:nvPr/>
        </p:nvSpPr>
        <p:spPr>
          <a:xfrm>
            <a:off x="679768" y="4868987"/>
            <a:ext cx="6082130" cy="4524315"/>
          </a:xfrm>
          <a:prstGeom prst="rect">
            <a:avLst/>
          </a:prstGeom>
        </p:spPr>
        <p:txBody>
          <a:bodyPr wrap="square">
            <a:spAutoFit/>
          </a:bodyPr>
          <a:lstStyle/>
          <a:p>
            <a:r>
              <a:rPr lang="en-GB" sz="1200" dirty="0"/>
              <a:t>Ask</a:t>
            </a:r>
          </a:p>
          <a:p>
            <a:r>
              <a:rPr lang="en-GB" sz="1200" dirty="0"/>
              <a:t>•	This is the starting point</a:t>
            </a:r>
          </a:p>
          <a:p>
            <a:r>
              <a:rPr lang="en-GB" sz="1200" dirty="0"/>
              <a:t>•	Take time out to think and ask good questions</a:t>
            </a:r>
          </a:p>
          <a:p>
            <a:endParaRPr lang="en-GB" sz="1200" dirty="0"/>
          </a:p>
          <a:p>
            <a:r>
              <a:rPr lang="en-GB" sz="1200" dirty="0"/>
              <a:t>Acquire</a:t>
            </a:r>
          </a:p>
          <a:p>
            <a:r>
              <a:rPr lang="en-GB" sz="1200" dirty="0"/>
              <a:t>•	The power of a good data foundation</a:t>
            </a:r>
          </a:p>
          <a:p>
            <a:r>
              <a:rPr lang="en-GB" sz="1200" dirty="0"/>
              <a:t>•	Get to know the technical teams</a:t>
            </a:r>
          </a:p>
          <a:p>
            <a:r>
              <a:rPr lang="en-GB" sz="1200" dirty="0"/>
              <a:t>•	Two-way street – Asking and listening</a:t>
            </a:r>
          </a:p>
          <a:p>
            <a:endParaRPr lang="en-GB" sz="1200" dirty="0"/>
          </a:p>
          <a:p>
            <a:r>
              <a:rPr lang="en-GB" sz="1200" dirty="0"/>
              <a:t>Analyse</a:t>
            </a:r>
          </a:p>
          <a:p>
            <a:r>
              <a:rPr lang="en-GB" sz="1200" dirty="0"/>
              <a:t>•	4 levels of analytics</a:t>
            </a:r>
          </a:p>
          <a:p>
            <a:endParaRPr lang="en-GB" sz="1200" dirty="0"/>
          </a:p>
          <a:p>
            <a:r>
              <a:rPr lang="en-GB" sz="1200" dirty="0"/>
              <a:t>Apply</a:t>
            </a:r>
          </a:p>
          <a:p>
            <a:r>
              <a:rPr lang="en-GB" sz="1200" dirty="0"/>
              <a:t>•	Don’t forget the human element</a:t>
            </a:r>
          </a:p>
          <a:p>
            <a:r>
              <a:rPr lang="en-GB" sz="1200" dirty="0"/>
              <a:t>•	Really get to know your associates and fellow leaders’ skills</a:t>
            </a:r>
          </a:p>
          <a:p>
            <a:endParaRPr lang="en-GB" sz="1200" dirty="0"/>
          </a:p>
          <a:p>
            <a:r>
              <a:rPr lang="en-GB" sz="1200" dirty="0"/>
              <a:t>Announce</a:t>
            </a:r>
          </a:p>
          <a:p>
            <a:r>
              <a:rPr lang="en-GB" sz="1200" dirty="0"/>
              <a:t>•	You have to make the decision!</a:t>
            </a:r>
          </a:p>
          <a:p>
            <a:r>
              <a:rPr lang="en-GB" sz="1200" dirty="0"/>
              <a:t>•	You need to lead people know and get them involved</a:t>
            </a:r>
          </a:p>
          <a:p>
            <a:r>
              <a:rPr lang="en-GB" sz="1200" dirty="0"/>
              <a:t>•	Harness the power of data storytelling</a:t>
            </a:r>
          </a:p>
          <a:p>
            <a:endParaRPr lang="en-GB" sz="1200" dirty="0"/>
          </a:p>
          <a:p>
            <a:r>
              <a:rPr lang="en-GB" sz="1200" dirty="0"/>
              <a:t>Assess</a:t>
            </a:r>
          </a:p>
          <a:p>
            <a:r>
              <a:rPr lang="en-GB" sz="1200" dirty="0"/>
              <a:t>•	Iterate…iterate…iterate</a:t>
            </a:r>
          </a:p>
          <a:p>
            <a:r>
              <a:rPr lang="en-GB" sz="1200" dirty="0"/>
              <a:t>•	Assess -&gt; Evaluate -&gt; Go again…</a:t>
            </a:r>
          </a:p>
        </p:txBody>
      </p:sp>
    </p:spTree>
    <p:extLst>
      <p:ext uri="{BB962C8B-B14F-4D97-AF65-F5344CB8AC3E}">
        <p14:creationId xmlns:p14="http://schemas.microsoft.com/office/powerpoint/2010/main" val="18224894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1" y="4777194"/>
            <a:ext cx="6796101" cy="3908614"/>
          </a:xfrm>
        </p:spPr>
        <p:txBody>
          <a:bodyPr/>
          <a:lstStyle/>
          <a:p>
            <a:endParaRPr lang="en-GB" dirty="0"/>
          </a:p>
        </p:txBody>
      </p:sp>
      <p:sp>
        <p:nvSpPr>
          <p:cNvPr id="4" name="Slide Number Placeholder 3"/>
          <p:cNvSpPr>
            <a:spLocks noGrp="1"/>
          </p:cNvSpPr>
          <p:nvPr>
            <p:ph type="sldNum" sz="quarter" idx="10"/>
          </p:nvPr>
        </p:nvSpPr>
        <p:spPr/>
        <p:txBody>
          <a:bodyPr/>
          <a:lstStyle/>
          <a:p>
            <a:fld id="{574956B2-B4A5-41B6-9997-ECAC9C91D458}" type="slidenum">
              <a:rPr lang="en-GB" smtClean="0"/>
              <a:t>7</a:t>
            </a:fld>
            <a:endParaRPr lang="en-GB"/>
          </a:p>
        </p:txBody>
      </p:sp>
    </p:spTree>
    <p:extLst>
      <p:ext uri="{BB962C8B-B14F-4D97-AF65-F5344CB8AC3E}">
        <p14:creationId xmlns:p14="http://schemas.microsoft.com/office/powerpoint/2010/main" val="20246477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39BD5197-7B51-4366-AEBE-82280110DE71}" type="slidenum">
              <a:rPr lang="en-GB" smtClean="0"/>
              <a:pPr/>
              <a:t>13</a:t>
            </a:fld>
            <a:endParaRPr lang="en-GB"/>
          </a:p>
        </p:txBody>
      </p:sp>
    </p:spTree>
    <p:extLst>
      <p:ext uri="{BB962C8B-B14F-4D97-AF65-F5344CB8AC3E}">
        <p14:creationId xmlns:p14="http://schemas.microsoft.com/office/powerpoint/2010/main" val="2095573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3700672-A01E-4893-844D-7B769A449F2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50295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BC57DCF-4DDF-43B7-9D76-E7CF9744CFB6}" type="datetimeFigureOut">
              <a:rPr lang="en-GB" smtClean="0"/>
              <a:t>29/04/2025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32657218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C57DCF-4DDF-43B7-9D76-E7CF9744CFB6}" type="datetimeFigureOut">
              <a:rPr lang="en-GB" smtClean="0"/>
              <a:t>29/04/2025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177792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C57DCF-4DDF-43B7-9D76-E7CF9744CFB6}" type="datetimeFigureOut">
              <a:rPr lang="en-GB" smtClean="0"/>
              <a:t>29/04/2025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38BADE3-303B-4DA9-B48C-96046509E180}"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840487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C57DCF-4DDF-43B7-9D76-E7CF9744CFB6}" type="datetimeFigureOut">
              <a:rPr lang="en-GB" smtClean="0"/>
              <a:t>29/04/2025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27243454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C57DCF-4DDF-43B7-9D76-E7CF9744CFB6}" type="datetimeFigureOut">
              <a:rPr lang="en-GB" smtClean="0"/>
              <a:t>29/04/2025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38BADE3-303B-4DA9-B48C-96046509E180}"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931404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C57DCF-4DDF-43B7-9D76-E7CF9744CFB6}" type="datetimeFigureOut">
              <a:rPr lang="en-GB" smtClean="0"/>
              <a:t>29/04/2025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32412406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C57DCF-4DDF-43B7-9D76-E7CF9744CFB6}" type="datetimeFigureOut">
              <a:rPr lang="en-GB" smtClean="0"/>
              <a:t>29/04/2025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32754581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C57DCF-4DDF-43B7-9D76-E7CF9744CFB6}" type="datetimeFigureOut">
              <a:rPr lang="en-GB" smtClean="0"/>
              <a:t>29/04/2025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3169750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C57DCF-4DDF-43B7-9D76-E7CF9744CFB6}" type="datetimeFigureOut">
              <a:rPr lang="en-GB" smtClean="0"/>
              <a:t>29/04/2025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1174600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C57DCF-4DDF-43B7-9D76-E7CF9744CFB6}" type="datetimeFigureOut">
              <a:rPr lang="en-GB" smtClean="0"/>
              <a:t>29/04/2025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1315295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BC57DCF-4DDF-43B7-9D76-E7CF9744CFB6}" type="datetimeFigureOut">
              <a:rPr lang="en-GB" smtClean="0"/>
              <a:t>29/04/2025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647336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BC57DCF-4DDF-43B7-9D76-E7CF9744CFB6}" type="datetimeFigureOut">
              <a:rPr lang="en-GB" smtClean="0"/>
              <a:t>29/04/2025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1100140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BC57DCF-4DDF-43B7-9D76-E7CF9744CFB6}" type="datetimeFigureOut">
              <a:rPr lang="en-GB" smtClean="0"/>
              <a:t>29/04/2025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295623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C57DCF-4DDF-43B7-9D76-E7CF9744CFB6}" type="datetimeFigureOut">
              <a:rPr lang="en-GB" smtClean="0"/>
              <a:t>29/04/2025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37405868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BC57DCF-4DDF-43B7-9D76-E7CF9744CFB6}" type="datetimeFigureOut">
              <a:rPr lang="en-GB" smtClean="0"/>
              <a:t>29/04/2025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38BADE3-303B-4DA9-B48C-96046509E180}" type="slidenum">
              <a:rPr lang="en-GB" smtClean="0"/>
              <a:t>‹#›</a:t>
            </a:fld>
            <a:endParaRPr lang="en-GB"/>
          </a:p>
        </p:txBody>
      </p:sp>
    </p:spTree>
    <p:extLst>
      <p:ext uri="{BB962C8B-B14F-4D97-AF65-F5344CB8AC3E}">
        <p14:creationId xmlns:p14="http://schemas.microsoft.com/office/powerpoint/2010/main" val="2124059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38BADE3-303B-4DA9-B48C-96046509E180}" type="slidenum">
              <a:rPr lang="en-GB" smtClean="0"/>
              <a:t>‹#›</a:t>
            </a:fld>
            <a:endParaRPr lang="en-GB"/>
          </a:p>
        </p:txBody>
      </p:sp>
      <p:sp>
        <p:nvSpPr>
          <p:cNvPr id="5" name="Date Placeholder 4"/>
          <p:cNvSpPr>
            <a:spLocks noGrp="1"/>
          </p:cNvSpPr>
          <p:nvPr>
            <p:ph type="dt" sz="half" idx="10"/>
          </p:nvPr>
        </p:nvSpPr>
        <p:spPr/>
        <p:txBody>
          <a:bodyPr/>
          <a:lstStyle/>
          <a:p>
            <a:fld id="{CBC57DCF-4DDF-43B7-9D76-E7CF9744CFB6}" type="datetimeFigureOut">
              <a:rPr lang="en-GB" smtClean="0"/>
              <a:t>29/04/2025</a:t>
            </a:fld>
            <a:endParaRPr lang="en-GB"/>
          </a:p>
        </p:txBody>
      </p:sp>
    </p:spTree>
    <p:extLst>
      <p:ext uri="{BB962C8B-B14F-4D97-AF65-F5344CB8AC3E}">
        <p14:creationId xmlns:p14="http://schemas.microsoft.com/office/powerpoint/2010/main" val="3552489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BC57DCF-4DDF-43B7-9D76-E7CF9744CFB6}" type="datetimeFigureOut">
              <a:rPr lang="en-GB" smtClean="0"/>
              <a:t>29/04/2025</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38BADE3-303B-4DA9-B48C-96046509E180}" type="slidenum">
              <a:rPr lang="en-GB" smtClean="0"/>
              <a:t>‹#›</a:t>
            </a:fld>
            <a:endParaRPr lang="en-GB"/>
          </a:p>
        </p:txBody>
      </p:sp>
    </p:spTree>
    <p:extLst>
      <p:ext uri="{BB962C8B-B14F-4D97-AF65-F5344CB8AC3E}">
        <p14:creationId xmlns:p14="http://schemas.microsoft.com/office/powerpoint/2010/main" val="1126410953"/>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21.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07066" y="999460"/>
            <a:ext cx="5698067" cy="4479852"/>
          </a:xfrm>
          <a:prstGeom prst="rect">
            <a:avLst/>
          </a:prstGeom>
        </p:spPr>
        <p:txBody>
          <a:bodyPr vert="horz" lIns="91440" tIns="45720" rIns="91440" bIns="45720" rtlCol="0" anchor="ctr">
            <a:normAutofit/>
          </a:bodyPr>
          <a:lstStyle/>
          <a:p>
            <a:pPr algn="r" defTabSz="457200">
              <a:spcBef>
                <a:spcPct val="0"/>
              </a:spcBef>
              <a:spcAft>
                <a:spcPts val="600"/>
              </a:spcAft>
            </a:pPr>
            <a:r>
              <a:rPr lang="en-US" sz="5400" dirty="0">
                <a:solidFill>
                  <a:srgbClr val="5D2884"/>
                </a:solidFill>
                <a:latin typeface="+mj-lt"/>
                <a:ea typeface="+mj-ea"/>
                <a:cs typeface="+mj-cs"/>
              </a:rPr>
              <a:t>NHS Tayside</a:t>
            </a:r>
          </a:p>
          <a:p>
            <a:pPr algn="r" defTabSz="457200">
              <a:spcBef>
                <a:spcPct val="0"/>
              </a:spcBef>
              <a:spcAft>
                <a:spcPts val="600"/>
              </a:spcAft>
            </a:pPr>
            <a:r>
              <a:rPr lang="en-US" sz="5400" dirty="0">
                <a:solidFill>
                  <a:srgbClr val="5D2884"/>
                </a:solidFill>
                <a:latin typeface="+mj-lt"/>
                <a:ea typeface="+mj-ea"/>
                <a:cs typeface="+mj-cs"/>
              </a:rPr>
              <a:t>Covid Reporting</a:t>
            </a:r>
          </a:p>
          <a:p>
            <a:pPr algn="r" defTabSz="457200">
              <a:spcBef>
                <a:spcPct val="0"/>
              </a:spcBef>
              <a:spcAft>
                <a:spcPts val="600"/>
              </a:spcAft>
            </a:pPr>
            <a:endParaRPr lang="en-US" sz="5400" dirty="0">
              <a:solidFill>
                <a:srgbClr val="5D2884"/>
              </a:solidFill>
              <a:latin typeface="+mj-lt"/>
              <a:ea typeface="+mj-ea"/>
              <a:cs typeface="+mj-cs"/>
            </a:endParaRPr>
          </a:p>
          <a:p>
            <a:pPr algn="r" defTabSz="457200">
              <a:spcBef>
                <a:spcPct val="0"/>
              </a:spcBef>
              <a:spcAft>
                <a:spcPts val="600"/>
              </a:spcAft>
            </a:pPr>
            <a:r>
              <a:rPr lang="en-US" sz="5400" dirty="0">
                <a:solidFill>
                  <a:srgbClr val="5D2884"/>
                </a:solidFill>
                <a:latin typeface="+mj-lt"/>
                <a:ea typeface="+mj-ea"/>
                <a:cs typeface="+mj-cs"/>
              </a:rPr>
              <a:t>Jenni Woods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4195351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D2E1ACB-D38B-3A96-B26F-F30042253769}"/>
              </a:ext>
            </a:extLst>
          </p:cNvPr>
          <p:cNvSpPr txBox="1"/>
          <p:nvPr/>
        </p:nvSpPr>
        <p:spPr>
          <a:xfrm>
            <a:off x="520860" y="625034"/>
            <a:ext cx="8773611" cy="769441"/>
          </a:xfrm>
          <a:prstGeom prst="rect">
            <a:avLst/>
          </a:prstGeom>
          <a:noFill/>
        </p:spPr>
        <p:txBody>
          <a:bodyPr wrap="square" rtlCol="0">
            <a:spAutoFit/>
          </a:bodyPr>
          <a:lstStyle/>
          <a:p>
            <a:r>
              <a:rPr lang="en-GB" sz="2200" b="1" dirty="0"/>
              <a:t>Scottish Government Covid 19 Management Information request Monday 16</a:t>
            </a:r>
            <a:r>
              <a:rPr lang="en-GB" sz="2200" b="1" baseline="30000" dirty="0"/>
              <a:t>th</a:t>
            </a:r>
            <a:r>
              <a:rPr lang="en-GB" sz="2200" b="1" dirty="0"/>
              <a:t> March 2025</a:t>
            </a:r>
          </a:p>
        </p:txBody>
      </p:sp>
      <p:sp>
        <p:nvSpPr>
          <p:cNvPr id="7" name="TextBox 6">
            <a:extLst>
              <a:ext uri="{FF2B5EF4-FFF2-40B4-BE49-F238E27FC236}">
                <a16:creationId xmlns:a16="http://schemas.microsoft.com/office/drawing/2014/main" id="{BBFAB0BA-A40A-6B7E-DF32-4C86D51E6329}"/>
              </a:ext>
            </a:extLst>
          </p:cNvPr>
          <p:cNvSpPr txBox="1"/>
          <p:nvPr/>
        </p:nvSpPr>
        <p:spPr>
          <a:xfrm>
            <a:off x="1041722" y="1616271"/>
            <a:ext cx="7592992" cy="5339923"/>
          </a:xfrm>
          <a:prstGeom prst="rect">
            <a:avLst/>
          </a:prstGeom>
          <a:noFill/>
        </p:spPr>
        <p:txBody>
          <a:bodyPr wrap="square" rtlCol="0">
            <a:spAutoFit/>
          </a:bodyPr>
          <a:lstStyle/>
          <a:p>
            <a:pPr marL="285750" indent="-285750">
              <a:buFont typeface="Arial" panose="020B0604020202020204" pitchFamily="34" charset="0"/>
              <a:buChar char="•"/>
            </a:pPr>
            <a:r>
              <a:rPr lang="en-GB" sz="2000" dirty="0"/>
              <a:t>Cease all irrelevant regular reporting</a:t>
            </a:r>
          </a:p>
          <a:p>
            <a:pPr marL="285750" indent="-285750">
              <a:buFont typeface="Arial" panose="020B0604020202020204" pitchFamily="34" charset="0"/>
              <a:buChar char="•"/>
            </a:pPr>
            <a:r>
              <a:rPr lang="en-GB" sz="2000" dirty="0"/>
              <a:t>Create new dataset with collaboration across SG, Public Health Scotland and National Information Leads</a:t>
            </a:r>
          </a:p>
          <a:p>
            <a:pPr marL="285750" indent="-285750">
              <a:buFont typeface="Arial" panose="020B0604020202020204" pitchFamily="34" charset="0"/>
              <a:buChar char="•"/>
            </a:pPr>
            <a:r>
              <a:rPr lang="en-GB" sz="2000" dirty="0"/>
              <a:t>Pull on the cumulative reporting and analytical skills available</a:t>
            </a:r>
          </a:p>
          <a:p>
            <a:pPr marL="285750" indent="-285750">
              <a:buFont typeface="Arial" panose="020B0604020202020204" pitchFamily="34" charset="0"/>
              <a:buChar char="•"/>
            </a:pPr>
            <a:endParaRPr lang="en-GB" sz="2000" dirty="0"/>
          </a:p>
          <a:p>
            <a:endParaRPr lang="en-GB" sz="1000" dirty="0"/>
          </a:p>
          <a:p>
            <a:r>
              <a:rPr lang="en-GB" sz="2000" dirty="0"/>
              <a:t>Modelling – resource requirement</a:t>
            </a:r>
          </a:p>
          <a:p>
            <a:endParaRPr lang="en-GB" sz="1500" dirty="0"/>
          </a:p>
          <a:p>
            <a:pPr marL="285750" indent="-285750">
              <a:buFont typeface="Arial" panose="020B0604020202020204" pitchFamily="34" charset="0"/>
              <a:buChar char="•"/>
            </a:pPr>
            <a:r>
              <a:rPr lang="en-GB" sz="2000" dirty="0"/>
              <a:t>Covid – patient alerts</a:t>
            </a:r>
          </a:p>
          <a:p>
            <a:pPr marL="285750" indent="-285750">
              <a:buFont typeface="Arial" panose="020B0604020202020204" pitchFamily="34" charset="0"/>
              <a:buChar char="•"/>
            </a:pPr>
            <a:r>
              <a:rPr lang="en-GB" sz="2000" dirty="0"/>
              <a:t>Urgent and Cancer Cases – vetted priorities</a:t>
            </a:r>
          </a:p>
          <a:p>
            <a:endParaRPr lang="en-GB" sz="1500" dirty="0"/>
          </a:p>
          <a:p>
            <a:r>
              <a:rPr lang="en-GB" sz="2000" dirty="0"/>
              <a:t>Resource requirements</a:t>
            </a:r>
          </a:p>
          <a:p>
            <a:pPr marL="285750" indent="-285750">
              <a:buFont typeface="Arial" panose="020B0604020202020204" pitchFamily="34" charset="0"/>
              <a:buChar char="•"/>
            </a:pPr>
            <a:r>
              <a:rPr lang="en-GB" sz="2000" dirty="0"/>
              <a:t>Beds</a:t>
            </a:r>
          </a:p>
          <a:p>
            <a:pPr marL="285750" indent="-285750">
              <a:buFont typeface="Arial" panose="020B0604020202020204" pitchFamily="34" charset="0"/>
              <a:buChar char="•"/>
            </a:pPr>
            <a:r>
              <a:rPr lang="en-GB" sz="2000" dirty="0"/>
              <a:t>Theatres</a:t>
            </a:r>
          </a:p>
          <a:p>
            <a:pPr marL="285750" indent="-285750">
              <a:buFont typeface="Arial" panose="020B0604020202020204" pitchFamily="34" charset="0"/>
              <a:buChar char="•"/>
            </a:pPr>
            <a:r>
              <a:rPr lang="en-GB" sz="2000" dirty="0"/>
              <a:t>Staffing</a:t>
            </a:r>
          </a:p>
          <a:p>
            <a:pPr marL="285750" indent="-285750">
              <a:buFont typeface="Arial" panose="020B0604020202020204" pitchFamily="34" charset="0"/>
              <a:buChar char="•"/>
            </a:pPr>
            <a:r>
              <a:rPr lang="en-GB" sz="2000" dirty="0"/>
              <a:t>Clinics</a:t>
            </a:r>
          </a:p>
          <a:p>
            <a:endParaRPr lang="en-GB" dirty="0"/>
          </a:p>
          <a:p>
            <a:pPr marL="285750" indent="-285750">
              <a:buFont typeface="Arial" panose="020B0604020202020204" pitchFamily="34" charset="0"/>
              <a:buChar char="•"/>
            </a:pPr>
            <a:endParaRPr lang="en-GB" dirty="0"/>
          </a:p>
        </p:txBody>
      </p:sp>
      <p:pic>
        <p:nvPicPr>
          <p:cNvPr id="2" name="Picture 1">
            <a:extLst>
              <a:ext uri="{FF2B5EF4-FFF2-40B4-BE49-F238E27FC236}">
                <a16:creationId xmlns:a16="http://schemas.microsoft.com/office/drawing/2014/main" id="{A727E873-6E92-6B76-45F9-7FB1BA3567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4179698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10" end="1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11" end="1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12" end="1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13" end="1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C79C20D-7CED-004F-FED9-1EBA3AA6707C}"/>
              </a:ext>
            </a:extLst>
          </p:cNvPr>
          <p:cNvPicPr>
            <a:picLocks noChangeAspect="1"/>
          </p:cNvPicPr>
          <p:nvPr/>
        </p:nvPicPr>
        <p:blipFill>
          <a:blip r:embed="rId2"/>
          <a:stretch>
            <a:fillRect/>
          </a:stretch>
        </p:blipFill>
        <p:spPr>
          <a:xfrm>
            <a:off x="494696" y="1380280"/>
            <a:ext cx="11202607" cy="4907667"/>
          </a:xfrm>
          <a:prstGeom prst="rect">
            <a:avLst/>
          </a:prstGeom>
        </p:spPr>
      </p:pic>
      <p:sp>
        <p:nvSpPr>
          <p:cNvPr id="4" name="TextBox 3">
            <a:extLst>
              <a:ext uri="{FF2B5EF4-FFF2-40B4-BE49-F238E27FC236}">
                <a16:creationId xmlns:a16="http://schemas.microsoft.com/office/drawing/2014/main" id="{8540C5CD-4BB4-39D0-9B89-37A6767E9EE4}"/>
              </a:ext>
            </a:extLst>
          </p:cNvPr>
          <p:cNvSpPr txBox="1"/>
          <p:nvPr/>
        </p:nvSpPr>
        <p:spPr>
          <a:xfrm>
            <a:off x="494696" y="489983"/>
            <a:ext cx="7549587" cy="369332"/>
          </a:xfrm>
          <a:prstGeom prst="rect">
            <a:avLst/>
          </a:prstGeom>
          <a:noFill/>
        </p:spPr>
        <p:txBody>
          <a:bodyPr wrap="square">
            <a:spAutoFit/>
          </a:bodyPr>
          <a:lstStyle/>
          <a:p>
            <a:r>
              <a:rPr lang="en-GB" sz="1800" b="1" dirty="0"/>
              <a:t>Covid-19 Command Centre – as at Wednesday 18/03/2020 09:00</a:t>
            </a:r>
            <a:endParaRPr lang="en-GB" sz="100" b="1" dirty="0"/>
          </a:p>
        </p:txBody>
      </p:sp>
      <p:pic>
        <p:nvPicPr>
          <p:cNvPr id="6" name="Picture 5">
            <a:extLst>
              <a:ext uri="{FF2B5EF4-FFF2-40B4-BE49-F238E27FC236}">
                <a16:creationId xmlns:a16="http://schemas.microsoft.com/office/drawing/2014/main" id="{62F813AE-858F-89B8-C16E-850FD64B89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34521182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D2E1ACB-D38B-3A96-B26F-F30042253769}"/>
              </a:ext>
            </a:extLst>
          </p:cNvPr>
          <p:cNvSpPr txBox="1"/>
          <p:nvPr/>
        </p:nvSpPr>
        <p:spPr>
          <a:xfrm>
            <a:off x="520860" y="625034"/>
            <a:ext cx="8773611" cy="430887"/>
          </a:xfrm>
          <a:prstGeom prst="rect">
            <a:avLst/>
          </a:prstGeom>
          <a:noFill/>
        </p:spPr>
        <p:txBody>
          <a:bodyPr wrap="square" rtlCol="0">
            <a:spAutoFit/>
          </a:bodyPr>
          <a:lstStyle/>
          <a:p>
            <a:r>
              <a:rPr lang="en-GB" sz="2200" b="1" dirty="0"/>
              <a:t>Key areas of focus </a:t>
            </a:r>
          </a:p>
        </p:txBody>
      </p:sp>
      <p:sp>
        <p:nvSpPr>
          <p:cNvPr id="7" name="TextBox 6">
            <a:extLst>
              <a:ext uri="{FF2B5EF4-FFF2-40B4-BE49-F238E27FC236}">
                <a16:creationId xmlns:a16="http://schemas.microsoft.com/office/drawing/2014/main" id="{BBFAB0BA-A40A-6B7E-DF32-4C86D51E6329}"/>
              </a:ext>
            </a:extLst>
          </p:cNvPr>
          <p:cNvSpPr txBox="1"/>
          <p:nvPr/>
        </p:nvSpPr>
        <p:spPr>
          <a:xfrm>
            <a:off x="706054" y="1361628"/>
            <a:ext cx="7766614" cy="4062651"/>
          </a:xfrm>
          <a:prstGeom prst="rect">
            <a:avLst/>
          </a:prstGeom>
          <a:noFill/>
        </p:spPr>
        <p:txBody>
          <a:bodyPr wrap="square" rtlCol="0">
            <a:spAutoFit/>
          </a:bodyPr>
          <a:lstStyle/>
          <a:p>
            <a:pPr marL="285750" indent="-285750">
              <a:buFont typeface="Arial" panose="020B0604020202020204" pitchFamily="34" charset="0"/>
              <a:buChar char="•"/>
            </a:pPr>
            <a:r>
              <a:rPr lang="en-GB" sz="2400" dirty="0"/>
              <a:t>Data input</a:t>
            </a:r>
          </a:p>
          <a:p>
            <a:pPr marL="285750" indent="-285750">
              <a:buFont typeface="Arial" panose="020B0604020202020204" pitchFamily="34" charset="0"/>
              <a:buChar char="•"/>
            </a:pPr>
            <a:r>
              <a:rPr lang="en-GB" sz="2400" dirty="0"/>
              <a:t>Data quality</a:t>
            </a:r>
          </a:p>
          <a:p>
            <a:pPr marL="285750" indent="-285750">
              <a:buFont typeface="Arial" panose="020B0604020202020204" pitchFamily="34" charset="0"/>
              <a:buChar char="•"/>
            </a:pPr>
            <a:r>
              <a:rPr lang="en-GB" sz="2400" dirty="0"/>
              <a:t>Data literacy</a:t>
            </a:r>
          </a:p>
          <a:p>
            <a:pPr marL="285750" indent="-285750">
              <a:buFont typeface="Arial" panose="020B0604020202020204" pitchFamily="34" charset="0"/>
              <a:buChar char="•"/>
            </a:pPr>
            <a:r>
              <a:rPr lang="en-GB" sz="2400" dirty="0"/>
              <a:t>Data visualisation</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Sources of data – local patient administration systems, lab systems, The Courier, Open Data, PHS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Driven by an aim to increase visibility and awareness of data, with transparency, honesty and clarity.</a:t>
            </a:r>
          </a:p>
          <a:p>
            <a:pPr marL="285750" indent="-285750">
              <a:buFont typeface="Arial" panose="020B0604020202020204" pitchFamily="34" charset="0"/>
              <a:buChar char="•"/>
            </a:pPr>
            <a:endParaRPr lang="en-GB" dirty="0"/>
          </a:p>
        </p:txBody>
      </p:sp>
      <p:pic>
        <p:nvPicPr>
          <p:cNvPr id="2" name="Picture 1">
            <a:extLst>
              <a:ext uri="{FF2B5EF4-FFF2-40B4-BE49-F238E27FC236}">
                <a16:creationId xmlns:a16="http://schemas.microsoft.com/office/drawing/2014/main" id="{A727E873-6E92-6B76-45F9-7FB1BA3567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29891019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16433" y="138213"/>
            <a:ext cx="8964488" cy="5663089"/>
          </a:xfrm>
          <a:prstGeom prst="rect">
            <a:avLst/>
          </a:prstGeom>
          <a:noFill/>
        </p:spPr>
        <p:txBody>
          <a:bodyPr wrap="square" rtlCol="0">
            <a:spAutoFit/>
          </a:bodyPr>
          <a:lstStyle/>
          <a:p>
            <a:r>
              <a:rPr lang="en-GB" sz="2400" b="1" dirty="0"/>
              <a:t>Covid-19 Command Centre – as at 18/03/2021 09:00</a:t>
            </a:r>
            <a:endParaRPr lang="en-GB" sz="200" b="1" dirty="0"/>
          </a:p>
          <a:p>
            <a:r>
              <a:rPr lang="en-GB" sz="1600" b="1" dirty="0"/>
              <a:t>The following is a screenshot from the </a:t>
            </a:r>
            <a:r>
              <a:rPr lang="en-GB" sz="1600" b="1" u="sng" dirty="0"/>
              <a:t>live</a:t>
            </a:r>
            <a:r>
              <a:rPr lang="en-GB" sz="1600" b="1" dirty="0"/>
              <a:t> Command Centre:</a:t>
            </a:r>
          </a:p>
          <a:p>
            <a:endParaRPr lang="en-GB" sz="1200" b="1" dirty="0"/>
          </a:p>
          <a:p>
            <a:endParaRPr lang="en-GB" sz="6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r>
              <a:rPr lang="en-GB" sz="1600" dirty="0"/>
              <a:t>			</a:t>
            </a:r>
          </a:p>
          <a:p>
            <a:r>
              <a:rPr lang="en-GB" sz="1600" dirty="0"/>
              <a:t>			</a:t>
            </a:r>
          </a:p>
          <a:p>
            <a:endParaRPr lang="en-GB" sz="1600" dirty="0"/>
          </a:p>
          <a:p>
            <a:endParaRPr lang="en-GB" sz="1600" dirty="0"/>
          </a:p>
          <a:p>
            <a:endParaRPr lang="en-GB" sz="2400" b="1" dirty="0"/>
          </a:p>
        </p:txBody>
      </p:sp>
      <p:sp>
        <p:nvSpPr>
          <p:cNvPr id="8" name="Footer Placeholder 7"/>
          <p:cNvSpPr>
            <a:spLocks noGrp="1"/>
          </p:cNvSpPr>
          <p:nvPr>
            <p:ph type="ftr" sz="quarter" idx="11"/>
          </p:nvPr>
        </p:nvSpPr>
        <p:spPr>
          <a:xfrm>
            <a:off x="1415480" y="6541699"/>
            <a:ext cx="1691680" cy="301460"/>
          </a:xfrm>
        </p:spPr>
        <p:txBody>
          <a:bodyPr/>
          <a:lstStyle/>
          <a:p>
            <a:r>
              <a:rPr lang="en-GB" dirty="0">
                <a:solidFill>
                  <a:srgbClr val="FF0000"/>
                </a:solidFill>
              </a:rPr>
              <a:t>Source: </a:t>
            </a:r>
            <a:r>
              <a:rPr lang="en-GB" dirty="0" err="1">
                <a:solidFill>
                  <a:srgbClr val="FF0000"/>
                </a:solidFill>
              </a:rPr>
              <a:t>TrakCare</a:t>
            </a:r>
            <a:endParaRPr lang="en-GB" dirty="0">
              <a:solidFill>
                <a:srgbClr val="FF0000"/>
              </a:solidFill>
            </a:endParaRPr>
          </a:p>
        </p:txBody>
      </p:sp>
      <p:sp>
        <p:nvSpPr>
          <p:cNvPr id="6" name="TextBox 5"/>
          <p:cNvSpPr txBox="1"/>
          <p:nvPr/>
        </p:nvSpPr>
        <p:spPr>
          <a:xfrm>
            <a:off x="2999656" y="1628800"/>
            <a:ext cx="468560" cy="369332"/>
          </a:xfrm>
          <a:prstGeom prst="rect">
            <a:avLst/>
          </a:prstGeom>
          <a:solidFill>
            <a:schemeClr val="bg1"/>
          </a:solidFill>
        </p:spPr>
        <p:txBody>
          <a:bodyPr wrap="square" rtlCol="0">
            <a:spAutoFit/>
          </a:bodyPr>
          <a:lstStyle/>
          <a:p>
            <a:r>
              <a:rPr lang="en-GB" dirty="0">
                <a:solidFill>
                  <a:srgbClr val="4483A6"/>
                </a:solidFill>
              </a:rPr>
              <a:t>8</a:t>
            </a:r>
          </a:p>
        </p:txBody>
      </p:sp>
      <p:sp>
        <p:nvSpPr>
          <p:cNvPr id="9" name="Rectangle 8"/>
          <p:cNvSpPr/>
          <p:nvPr/>
        </p:nvSpPr>
        <p:spPr>
          <a:xfrm>
            <a:off x="987878" y="5167657"/>
            <a:ext cx="8568952" cy="1292662"/>
          </a:xfrm>
          <a:prstGeom prst="rect">
            <a:avLst/>
          </a:prstGeom>
        </p:spPr>
        <p:txBody>
          <a:bodyPr wrap="square">
            <a:spAutoFit/>
          </a:bodyPr>
          <a:lstStyle/>
          <a:p>
            <a:endParaRPr lang="en-GB" sz="800" dirty="0"/>
          </a:p>
          <a:p>
            <a:r>
              <a:rPr lang="en-GB" sz="1400" dirty="0"/>
              <a:t>Total confirmed Covid-19 alert patients =  5.  Total suspected Covid-19 alert patients = 2.</a:t>
            </a:r>
          </a:p>
          <a:p>
            <a:r>
              <a:rPr lang="en-GB" sz="1400" dirty="0"/>
              <a:t>Total occupied Covid-19 beds = 12.  Covid General Wards = 3, Covid HDU = 0, Covid ICU = 2 </a:t>
            </a:r>
          </a:p>
          <a:p>
            <a:endParaRPr lang="en-GB" sz="1400" dirty="0"/>
          </a:p>
          <a:p>
            <a:r>
              <a:rPr lang="en-GB" sz="1400" dirty="0"/>
              <a:t>Ward Watcher Data </a:t>
            </a:r>
          </a:p>
          <a:p>
            <a:r>
              <a:rPr lang="en-GB" sz="1400" dirty="0"/>
              <a:t>At Midnight:</a:t>
            </a:r>
          </a:p>
        </p:txBody>
      </p:sp>
      <p:graphicFrame>
        <p:nvGraphicFramePr>
          <p:cNvPr id="3" name="Table 2"/>
          <p:cNvGraphicFramePr>
            <a:graphicFrameLocks noGrp="1"/>
          </p:cNvGraphicFramePr>
          <p:nvPr/>
        </p:nvGraphicFramePr>
        <p:xfrm>
          <a:off x="3719736" y="5876630"/>
          <a:ext cx="1828800" cy="876339"/>
        </p:xfrm>
        <a:graphic>
          <a:graphicData uri="http://schemas.openxmlformats.org/drawingml/2006/table">
            <a:tbl>
              <a:tblPr firstRow="1" firstCol="1" bandRow="1"/>
              <a:tblGrid>
                <a:gridCol w="609600">
                  <a:extLst>
                    <a:ext uri="{9D8B030D-6E8A-4147-A177-3AD203B41FA5}">
                      <a16:colId xmlns:a16="http://schemas.microsoft.com/office/drawing/2014/main" val="20000"/>
                    </a:ext>
                  </a:extLst>
                </a:gridCol>
                <a:gridCol w="6096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tblGrid>
              <a:tr h="216704">
                <a:tc>
                  <a:txBody>
                    <a:bodyPr/>
                    <a:lstStyle/>
                    <a:p>
                      <a:pPr algn="ctr" fontAlgn="ctr"/>
                      <a:r>
                        <a:rPr lang="en-GB" sz="800" b="0" i="0" u="none" strike="noStrike" dirty="0">
                          <a:solidFill>
                            <a:srgbClr val="000000"/>
                          </a:solidFill>
                          <a:effectLst/>
                          <a:latin typeface="Times New Roman" panose="02020603050405020304" pitchFamily="18" charset="0"/>
                        </a:rPr>
                        <a:t> </a:t>
                      </a:r>
                    </a:p>
                  </a:txBody>
                  <a:tcPr marL="6350" marR="6350" marT="6350" marB="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tc>
                  <a:txBody>
                    <a:bodyPr/>
                    <a:lstStyle/>
                    <a:p>
                      <a:pPr algn="ctr" fontAlgn="ctr"/>
                      <a:r>
                        <a:rPr lang="en-GB" sz="800" b="0" i="0" u="none" strike="noStrike" dirty="0" err="1">
                          <a:solidFill>
                            <a:srgbClr val="000000"/>
                          </a:solidFill>
                          <a:effectLst/>
                          <a:latin typeface="Times New Roman" panose="02020603050405020304" pitchFamily="18" charset="0"/>
                          <a:ea typeface="Times New Roman" panose="02020603050405020304" pitchFamily="18" charset="0"/>
                        </a:rPr>
                        <a:t>Covid</a:t>
                      </a:r>
                      <a:r>
                        <a:rPr lang="en-GB" sz="800" b="0" i="0" u="none" strike="noStrike" dirty="0">
                          <a:solidFill>
                            <a:srgbClr val="000000"/>
                          </a:solidFill>
                          <a:effectLst/>
                          <a:latin typeface="Times New Roman" panose="02020603050405020304" pitchFamily="18" charset="0"/>
                          <a:ea typeface="Times New Roman" panose="02020603050405020304" pitchFamily="18" charset="0"/>
                        </a:rPr>
                        <a:t> HDU</a:t>
                      </a:r>
                      <a:endParaRPr lang="en-GB" sz="800" b="0" i="0" u="none" strike="noStrike" dirty="0">
                        <a:solidFill>
                          <a:srgbClr val="000000"/>
                        </a:solidFill>
                        <a:effectLst/>
                        <a:latin typeface="Times New Roman" panose="02020603050405020304" pitchFamily="18" charset="0"/>
                      </a:endParaRPr>
                    </a:p>
                  </a:txBody>
                  <a:tcPr marL="6350" marR="6350" marT="6350" marB="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tc>
                  <a:txBody>
                    <a:bodyPr/>
                    <a:lstStyle/>
                    <a:p>
                      <a:pPr algn="ctr" fontAlgn="ctr"/>
                      <a:r>
                        <a:rPr lang="en-GB" sz="800" b="0" i="0" u="none" strike="noStrike" dirty="0" err="1">
                          <a:solidFill>
                            <a:srgbClr val="000000"/>
                          </a:solidFill>
                          <a:effectLst/>
                          <a:latin typeface="Times New Roman" panose="02020603050405020304" pitchFamily="18" charset="0"/>
                          <a:ea typeface="Times New Roman" panose="02020603050405020304" pitchFamily="18" charset="0"/>
                        </a:rPr>
                        <a:t>Covid</a:t>
                      </a:r>
                      <a:r>
                        <a:rPr lang="en-GB" sz="800" b="0" i="0" u="none" strike="noStrike" dirty="0">
                          <a:solidFill>
                            <a:srgbClr val="000000"/>
                          </a:solidFill>
                          <a:effectLst/>
                          <a:latin typeface="Times New Roman" panose="02020603050405020304" pitchFamily="18" charset="0"/>
                          <a:ea typeface="Times New Roman" panose="02020603050405020304" pitchFamily="18" charset="0"/>
                        </a:rPr>
                        <a:t> ICU</a:t>
                      </a:r>
                      <a:endParaRPr lang="en-GB" sz="800" b="0" i="0" u="none" strike="noStrike" dirty="0">
                        <a:solidFill>
                          <a:srgbClr val="000000"/>
                        </a:solidFill>
                        <a:effectLst/>
                        <a:latin typeface="Times New Roman" panose="02020603050405020304" pitchFamily="18" charset="0"/>
                      </a:endParaRPr>
                    </a:p>
                  </a:txBody>
                  <a:tcPr marL="6350" marR="6350" marT="6350" marB="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210075">
                <a:tc>
                  <a:txBody>
                    <a:bodyPr/>
                    <a:lstStyle/>
                    <a:p>
                      <a:pPr algn="ctr" fontAlgn="ctr"/>
                      <a:r>
                        <a:rPr lang="en-GB" sz="900" b="0" i="0" u="none" strike="noStrike">
                          <a:solidFill>
                            <a:srgbClr val="000000"/>
                          </a:solidFill>
                          <a:effectLst/>
                          <a:latin typeface="Times New Roman" panose="02020603050405020304" pitchFamily="18" charset="0"/>
                          <a:ea typeface="Times New Roman" panose="02020603050405020304" pitchFamily="18" charset="0"/>
                        </a:rPr>
                        <a:t>VENT</a:t>
                      </a:r>
                      <a:endParaRPr lang="en-GB" sz="900" b="0" i="0" u="none" strike="noStrike">
                        <a:solidFill>
                          <a:srgbClr val="000000"/>
                        </a:solidFill>
                        <a:effectLst/>
                        <a:latin typeface="Times New Roman" panose="02020603050405020304" pitchFamily="18" charset="0"/>
                      </a:endParaRPr>
                    </a:p>
                  </a:txBody>
                  <a:tcPr marL="6350" marR="6350" marT="6350" marB="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tc>
                  <a:txBody>
                    <a:bodyPr/>
                    <a:lstStyle/>
                    <a:p>
                      <a:pPr algn="ctr">
                        <a:spcAft>
                          <a:spcPts val="0"/>
                        </a:spcAft>
                      </a:pPr>
                      <a:r>
                        <a:rPr lang="en-GB" sz="900" dirty="0">
                          <a:solidFill>
                            <a:srgbClr val="201F1E"/>
                          </a:solidFill>
                          <a:effectLst/>
                          <a:latin typeface="Times New Roman" panose="02020603050405020304" pitchFamily="18" charset="0"/>
                          <a:ea typeface="Calibri" panose="020F0502020204030204" pitchFamily="34" charset="0"/>
                        </a:rPr>
                        <a:t>0</a:t>
                      </a:r>
                      <a:endParaRPr lang="en-GB" sz="900" dirty="0">
                        <a:effectLst/>
                        <a:latin typeface="Times New Roman" panose="02020603050405020304" pitchFamily="18" charset="0"/>
                        <a:ea typeface="Calibri" panose="020F0502020204030204" pitchFamily="34" charset="0"/>
                      </a:endParaRPr>
                    </a:p>
                  </a:txBody>
                  <a:tcPr marL="6350" marR="6350" marT="6350" marB="635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tc>
                  <a:txBody>
                    <a:bodyPr/>
                    <a:lstStyle/>
                    <a:p>
                      <a:pPr algn="ctr" fontAlgn="ctr"/>
                      <a:r>
                        <a:rPr lang="en-GB" sz="900" b="0" i="0" u="none" strike="noStrike" dirty="0">
                          <a:solidFill>
                            <a:srgbClr val="000000"/>
                          </a:solidFill>
                          <a:effectLst/>
                          <a:latin typeface="Times New Roman" panose="02020603050405020304" pitchFamily="18" charset="0"/>
                        </a:rPr>
                        <a:t>2</a:t>
                      </a:r>
                    </a:p>
                  </a:txBody>
                  <a:tcPr marL="6350" marR="6350" marT="6350" marB="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75450">
                <a:tc>
                  <a:txBody>
                    <a:bodyPr/>
                    <a:lstStyle/>
                    <a:p>
                      <a:pPr algn="ctr" fontAlgn="ctr"/>
                      <a:r>
                        <a:rPr lang="en-GB" sz="900" b="0" i="0" u="none" strike="noStrike" dirty="0">
                          <a:solidFill>
                            <a:srgbClr val="000000"/>
                          </a:solidFill>
                          <a:effectLst/>
                          <a:latin typeface="Times New Roman" panose="02020603050405020304" pitchFamily="18" charset="0"/>
                          <a:ea typeface="Times New Roman" panose="02020603050405020304" pitchFamily="18" charset="0"/>
                        </a:rPr>
                        <a:t>CPAP</a:t>
                      </a:r>
                      <a:endParaRPr lang="en-GB" sz="900" b="0" i="0" u="none" strike="noStrike" dirty="0">
                        <a:solidFill>
                          <a:srgbClr val="000000"/>
                        </a:solidFill>
                        <a:effectLst/>
                        <a:latin typeface="Times New Roman" panose="02020603050405020304" pitchFamily="18" charset="0"/>
                      </a:endParaRPr>
                    </a:p>
                  </a:txBody>
                  <a:tcPr marL="6350" marR="6350" marT="6350" marB="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tc>
                  <a:txBody>
                    <a:bodyPr/>
                    <a:lstStyle/>
                    <a:p>
                      <a:pPr algn="ctr">
                        <a:spcAft>
                          <a:spcPts val="0"/>
                        </a:spcAft>
                      </a:pPr>
                      <a:r>
                        <a:rPr lang="en-GB" sz="900" dirty="0">
                          <a:effectLst/>
                          <a:latin typeface="Times New Roman" panose="02020603050405020304" pitchFamily="18" charset="0"/>
                          <a:ea typeface="Calibri" panose="020F0502020204030204" pitchFamily="34" charset="0"/>
                        </a:rPr>
                        <a:t>0</a:t>
                      </a:r>
                    </a:p>
                  </a:txBody>
                  <a:tcPr marL="6350" marR="6350" marT="6350" marB="635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tc>
                  <a:txBody>
                    <a:bodyPr/>
                    <a:lstStyle/>
                    <a:p>
                      <a:pPr algn="ctr" fontAlgn="ctr"/>
                      <a:r>
                        <a:rPr lang="en-GB" sz="900" b="0" i="0" u="none" strike="noStrike" dirty="0">
                          <a:solidFill>
                            <a:srgbClr val="000000"/>
                          </a:solidFill>
                          <a:effectLst/>
                          <a:latin typeface="Times New Roman" panose="02020603050405020304" pitchFamily="18" charset="0"/>
                        </a:rPr>
                        <a:t>0</a:t>
                      </a:r>
                    </a:p>
                  </a:txBody>
                  <a:tcPr marL="6350" marR="6350" marT="6350" marB="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74110">
                <a:tc>
                  <a:txBody>
                    <a:bodyPr/>
                    <a:lstStyle/>
                    <a:p>
                      <a:pPr algn="ctr" fontAlgn="ctr"/>
                      <a:r>
                        <a:rPr lang="en-GB" sz="900" b="0" i="0" u="none" strike="noStrike" dirty="0">
                          <a:solidFill>
                            <a:srgbClr val="000000"/>
                          </a:solidFill>
                          <a:effectLst/>
                          <a:latin typeface="Times New Roman" panose="02020603050405020304" pitchFamily="18" charset="0"/>
                        </a:rPr>
                        <a:t>Other</a:t>
                      </a:r>
                    </a:p>
                  </a:txBody>
                  <a:tcPr marL="6350" marR="6350" marT="6350" marB="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tc>
                  <a:txBody>
                    <a:bodyPr/>
                    <a:lstStyle/>
                    <a:p>
                      <a:pPr algn="ctr">
                        <a:spcAft>
                          <a:spcPts val="0"/>
                        </a:spcAft>
                      </a:pPr>
                      <a:r>
                        <a:rPr lang="en-GB" sz="900" dirty="0">
                          <a:effectLst/>
                          <a:latin typeface="Times New Roman" panose="02020603050405020304" pitchFamily="18" charset="0"/>
                          <a:ea typeface="Calibri" panose="020F0502020204030204" pitchFamily="34" charset="0"/>
                        </a:rPr>
                        <a:t>0</a:t>
                      </a:r>
                    </a:p>
                  </a:txBody>
                  <a:tcPr marL="6350" marR="6350" marT="6350" marB="635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tc>
                  <a:txBody>
                    <a:bodyPr/>
                    <a:lstStyle/>
                    <a:p>
                      <a:pPr algn="ctr" fontAlgn="ctr"/>
                      <a:r>
                        <a:rPr lang="en-GB" sz="900" b="0" i="0" u="none" strike="noStrike" dirty="0">
                          <a:solidFill>
                            <a:srgbClr val="000000"/>
                          </a:solidFill>
                          <a:effectLst/>
                          <a:latin typeface="Times New Roman" panose="02020603050405020304" pitchFamily="18" charset="0"/>
                        </a:rPr>
                        <a:t>0</a:t>
                      </a:r>
                    </a:p>
                  </a:txBody>
                  <a:tcPr marL="6350" marR="6350" marT="6350" marB="0" anchor="ctr">
                    <a:lnL w="12700" cap="flat" cmpd="sng" algn="ctr">
                      <a:solidFill>
                        <a:srgbClr val="ABABAB"/>
                      </a:solidFill>
                      <a:prstDash val="solid"/>
                      <a:round/>
                      <a:headEnd type="none" w="med" len="med"/>
                      <a:tailEnd type="none" w="med" len="med"/>
                    </a:lnL>
                    <a:lnR w="12700" cap="flat" cmpd="sng" algn="ctr">
                      <a:solidFill>
                        <a:srgbClr val="ABABAB"/>
                      </a:solidFill>
                      <a:prstDash val="solid"/>
                      <a:round/>
                      <a:headEnd type="none" w="med" len="med"/>
                      <a:tailEnd type="none" w="med" len="med"/>
                    </a:lnR>
                    <a:lnT w="12700" cap="flat" cmpd="sng" algn="ctr">
                      <a:solidFill>
                        <a:srgbClr val="ABABAB"/>
                      </a:solidFill>
                      <a:prstDash val="solid"/>
                      <a:round/>
                      <a:headEnd type="none" w="med" len="med"/>
                      <a:tailEnd type="none" w="med" len="med"/>
                    </a:lnT>
                    <a:lnB w="12700" cap="flat" cmpd="sng" algn="ctr">
                      <a:solidFill>
                        <a:srgbClr val="ABABAB"/>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bl>
          </a:graphicData>
        </a:graphic>
      </p:graphicFrame>
      <p:pic>
        <p:nvPicPr>
          <p:cNvPr id="2" name="Picture 1"/>
          <p:cNvPicPr>
            <a:picLocks noChangeAspect="1"/>
          </p:cNvPicPr>
          <p:nvPr/>
        </p:nvPicPr>
        <p:blipFill>
          <a:blip r:embed="rId3"/>
          <a:stretch>
            <a:fillRect/>
          </a:stretch>
        </p:blipFill>
        <p:spPr>
          <a:xfrm>
            <a:off x="736921" y="1056698"/>
            <a:ext cx="9144000" cy="4037610"/>
          </a:xfrm>
          <a:prstGeom prst="rect">
            <a:avLst/>
          </a:prstGeom>
        </p:spPr>
      </p:pic>
      <p:pic>
        <p:nvPicPr>
          <p:cNvPr id="7" name="Picture 6">
            <a:extLst>
              <a:ext uri="{FF2B5EF4-FFF2-40B4-BE49-F238E27FC236}">
                <a16:creationId xmlns:a16="http://schemas.microsoft.com/office/drawing/2014/main" id="{EEB67366-61DE-D8D8-D6EB-3D7B02B934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62732" y="317384"/>
            <a:ext cx="8496944" cy="6155531"/>
          </a:xfrm>
          <a:prstGeom prst="rect">
            <a:avLst/>
          </a:prstGeom>
          <a:noFill/>
          <a:ln>
            <a:noFill/>
          </a:ln>
        </p:spPr>
        <p:txBody>
          <a:bodyPr wrap="square" rtlCol="0">
            <a:spAutoFit/>
          </a:bodyPr>
          <a:lstStyle/>
          <a:p>
            <a:r>
              <a:rPr lang="en-GB" sz="2400" b="1" dirty="0"/>
              <a:t>Covid-19 </a:t>
            </a:r>
            <a:r>
              <a:rPr lang="en-GB" sz="2400" b="1" dirty="0" err="1"/>
              <a:t>Covid</a:t>
            </a:r>
            <a:r>
              <a:rPr lang="en-GB" sz="2400" b="1" dirty="0"/>
              <a:t> Wards</a:t>
            </a:r>
          </a:p>
          <a:p>
            <a:endParaRPr lang="en-GB" sz="1000" b="1" dirty="0"/>
          </a:p>
          <a:p>
            <a:r>
              <a:rPr lang="en-GB" b="1" dirty="0"/>
              <a:t>The following is a screenshot from the </a:t>
            </a:r>
            <a:r>
              <a:rPr lang="en-GB" b="1" u="sng" dirty="0"/>
              <a:t>live</a:t>
            </a:r>
            <a:r>
              <a:rPr lang="en-GB" b="1" dirty="0"/>
              <a:t> Command Centre:</a:t>
            </a:r>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000" b="1" dirty="0"/>
          </a:p>
          <a:p>
            <a:r>
              <a:rPr lang="en-GB" sz="1400" dirty="0"/>
              <a:t>The above information provides a live view of occupied beds and current average length of stay in days for active patients within Covid-19 wards across </a:t>
            </a:r>
            <a:r>
              <a:rPr lang="en-GB" sz="1400" dirty="0" err="1"/>
              <a:t>Ninewells</a:t>
            </a:r>
            <a:r>
              <a:rPr lang="en-GB" sz="1400" dirty="0"/>
              <a:t> Hospital.  </a:t>
            </a:r>
          </a:p>
          <a:p>
            <a:endParaRPr lang="en-GB" sz="600" b="1" dirty="0"/>
          </a:p>
        </p:txBody>
      </p:sp>
      <p:sp>
        <p:nvSpPr>
          <p:cNvPr id="8" name="Footer Placeholder 7"/>
          <p:cNvSpPr>
            <a:spLocks noGrp="1"/>
          </p:cNvSpPr>
          <p:nvPr>
            <p:ph type="ftr" sz="quarter" idx="11"/>
          </p:nvPr>
        </p:nvSpPr>
        <p:spPr>
          <a:xfrm>
            <a:off x="9314334" y="6512720"/>
            <a:ext cx="2895600" cy="365125"/>
          </a:xfrm>
        </p:spPr>
        <p:txBody>
          <a:bodyPr/>
          <a:lstStyle/>
          <a:p>
            <a:pPr algn="l"/>
            <a:r>
              <a:rPr lang="en-GB" dirty="0">
                <a:solidFill>
                  <a:srgbClr val="FF0000"/>
                </a:solidFill>
              </a:rPr>
              <a:t>Source: </a:t>
            </a:r>
            <a:r>
              <a:rPr lang="en-GB" dirty="0" err="1">
                <a:solidFill>
                  <a:srgbClr val="FF0000"/>
                </a:solidFill>
              </a:rPr>
              <a:t>TrakCare</a:t>
            </a:r>
            <a:endParaRPr lang="en-GB" dirty="0">
              <a:solidFill>
                <a:srgbClr val="FF0000"/>
              </a:solidFill>
            </a:endParaRPr>
          </a:p>
        </p:txBody>
      </p:sp>
      <p:sp>
        <p:nvSpPr>
          <p:cNvPr id="10" name="TextBox 9"/>
          <p:cNvSpPr txBox="1"/>
          <p:nvPr/>
        </p:nvSpPr>
        <p:spPr>
          <a:xfrm>
            <a:off x="2999656" y="4149080"/>
            <a:ext cx="576064" cy="369332"/>
          </a:xfrm>
          <a:prstGeom prst="rect">
            <a:avLst/>
          </a:prstGeom>
          <a:solidFill>
            <a:schemeClr val="bg1"/>
          </a:solidFill>
        </p:spPr>
        <p:txBody>
          <a:bodyPr wrap="square" rtlCol="0">
            <a:spAutoFit/>
          </a:bodyPr>
          <a:lstStyle/>
          <a:p>
            <a:r>
              <a:rPr lang="en-GB" dirty="0">
                <a:solidFill>
                  <a:srgbClr val="4483A6"/>
                </a:solidFill>
              </a:rPr>
              <a:t>13</a:t>
            </a:r>
          </a:p>
        </p:txBody>
      </p:sp>
      <p:pic>
        <p:nvPicPr>
          <p:cNvPr id="2" name="Picture 1"/>
          <p:cNvPicPr>
            <a:picLocks noChangeAspect="1"/>
          </p:cNvPicPr>
          <p:nvPr/>
        </p:nvPicPr>
        <p:blipFill>
          <a:blip r:embed="rId2"/>
          <a:stretch>
            <a:fillRect/>
          </a:stretch>
        </p:blipFill>
        <p:spPr>
          <a:xfrm>
            <a:off x="806370" y="1371278"/>
            <a:ext cx="9144000" cy="4115443"/>
          </a:xfrm>
          <a:prstGeom prst="rect">
            <a:avLst/>
          </a:prstGeom>
        </p:spPr>
      </p:pic>
      <p:pic>
        <p:nvPicPr>
          <p:cNvPr id="3" name="Picture 2">
            <a:extLst>
              <a:ext uri="{FF2B5EF4-FFF2-40B4-BE49-F238E27FC236}">
                <a16:creationId xmlns:a16="http://schemas.microsoft.com/office/drawing/2014/main" id="{DAA4E681-FE87-9079-9C9C-8FF3D7FC91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09031" y="255187"/>
            <a:ext cx="8964488" cy="6186309"/>
          </a:xfrm>
          <a:prstGeom prst="rect">
            <a:avLst/>
          </a:prstGeom>
          <a:noFill/>
          <a:ln>
            <a:noFill/>
          </a:ln>
        </p:spPr>
        <p:txBody>
          <a:bodyPr wrap="square" rtlCol="0">
            <a:spAutoFit/>
          </a:bodyPr>
          <a:lstStyle/>
          <a:p>
            <a:r>
              <a:rPr lang="en-GB" sz="2400" b="1" dirty="0"/>
              <a:t>Command Centre – Ward Status - General</a:t>
            </a:r>
          </a:p>
          <a:p>
            <a:endParaRPr lang="en-GB" sz="1000" b="1" dirty="0"/>
          </a:p>
          <a:p>
            <a:r>
              <a:rPr lang="en-GB" b="1" dirty="0"/>
              <a:t>The following is a screenshot from the </a:t>
            </a:r>
            <a:r>
              <a:rPr lang="en-GB" b="1" u="sng" dirty="0"/>
              <a:t>live</a:t>
            </a:r>
            <a:r>
              <a:rPr lang="en-GB" b="1" dirty="0"/>
              <a:t> Command Centre:</a:t>
            </a:r>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1000" b="1" dirty="0"/>
          </a:p>
          <a:p>
            <a:endParaRPr lang="en-GB" sz="1400" dirty="0"/>
          </a:p>
          <a:p>
            <a:r>
              <a:rPr lang="en-GB" sz="1400" dirty="0"/>
              <a:t>The above information provides a live view of % occupancy and current empty bed info for active wards across  NHS Tayside, split by patient flow.   Dedicated beds are those wards that have a dedicated function and are not available for general use e.g. emergency receiving, cancer, intensive, high dependency, endoscopy, palliative care.</a:t>
            </a:r>
            <a:endParaRPr lang="en-GB" sz="1400" b="1" dirty="0"/>
          </a:p>
        </p:txBody>
      </p:sp>
      <p:sp>
        <p:nvSpPr>
          <p:cNvPr id="8" name="Footer Placeholder 7"/>
          <p:cNvSpPr>
            <a:spLocks noGrp="1"/>
          </p:cNvSpPr>
          <p:nvPr>
            <p:ph type="ftr" sz="quarter" idx="11"/>
          </p:nvPr>
        </p:nvSpPr>
        <p:spPr>
          <a:xfrm>
            <a:off x="1631504" y="6492876"/>
            <a:ext cx="2895600" cy="365125"/>
          </a:xfrm>
        </p:spPr>
        <p:txBody>
          <a:bodyPr/>
          <a:lstStyle/>
          <a:p>
            <a:pPr algn="l"/>
            <a:r>
              <a:rPr lang="en-GB" dirty="0">
                <a:solidFill>
                  <a:srgbClr val="FF0000"/>
                </a:solidFill>
              </a:rPr>
              <a:t>Source: </a:t>
            </a:r>
            <a:r>
              <a:rPr lang="en-GB" dirty="0" err="1">
                <a:solidFill>
                  <a:srgbClr val="FF0000"/>
                </a:solidFill>
              </a:rPr>
              <a:t>TrakCare</a:t>
            </a:r>
            <a:endParaRPr lang="en-GB" dirty="0">
              <a:solidFill>
                <a:srgbClr val="FF0000"/>
              </a:solidFill>
            </a:endParaRPr>
          </a:p>
        </p:txBody>
      </p:sp>
      <p:sp>
        <p:nvSpPr>
          <p:cNvPr id="11" name="TextBox 10"/>
          <p:cNvSpPr txBox="1"/>
          <p:nvPr/>
        </p:nvSpPr>
        <p:spPr>
          <a:xfrm>
            <a:off x="3575720" y="4365104"/>
            <a:ext cx="432048" cy="369332"/>
          </a:xfrm>
          <a:prstGeom prst="rect">
            <a:avLst/>
          </a:prstGeom>
          <a:solidFill>
            <a:schemeClr val="bg1"/>
          </a:solidFill>
        </p:spPr>
        <p:txBody>
          <a:bodyPr wrap="square" rtlCol="0">
            <a:spAutoFit/>
          </a:bodyPr>
          <a:lstStyle/>
          <a:p>
            <a:r>
              <a:rPr lang="en-GB" dirty="0">
                <a:solidFill>
                  <a:srgbClr val="4483A6"/>
                </a:solidFill>
              </a:rPr>
              <a:t>3</a:t>
            </a:r>
          </a:p>
        </p:txBody>
      </p:sp>
      <p:pic>
        <p:nvPicPr>
          <p:cNvPr id="2" name="Picture 1"/>
          <p:cNvPicPr>
            <a:picLocks noChangeAspect="1"/>
          </p:cNvPicPr>
          <p:nvPr/>
        </p:nvPicPr>
        <p:blipFill>
          <a:blip r:embed="rId2"/>
          <a:stretch>
            <a:fillRect/>
          </a:stretch>
        </p:blipFill>
        <p:spPr>
          <a:xfrm>
            <a:off x="1009031" y="1368121"/>
            <a:ext cx="9144000" cy="3960439"/>
          </a:xfrm>
          <a:prstGeom prst="rect">
            <a:avLst/>
          </a:prstGeom>
        </p:spPr>
      </p:pic>
      <p:pic>
        <p:nvPicPr>
          <p:cNvPr id="3" name="Picture 2">
            <a:extLst>
              <a:ext uri="{FF2B5EF4-FFF2-40B4-BE49-F238E27FC236}">
                <a16:creationId xmlns:a16="http://schemas.microsoft.com/office/drawing/2014/main" id="{7AC9E676-8F6B-66F0-96AE-6AF9A83863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7739277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28008" y="188639"/>
            <a:ext cx="8964488" cy="6186309"/>
          </a:xfrm>
          <a:prstGeom prst="rect">
            <a:avLst/>
          </a:prstGeom>
          <a:noFill/>
          <a:ln>
            <a:noFill/>
          </a:ln>
        </p:spPr>
        <p:txBody>
          <a:bodyPr wrap="square" rtlCol="0">
            <a:spAutoFit/>
          </a:bodyPr>
          <a:lstStyle/>
          <a:p>
            <a:r>
              <a:rPr lang="en-GB" sz="2400" b="1" dirty="0"/>
              <a:t>Command Centre – Ward Status – Critical Care</a:t>
            </a:r>
          </a:p>
          <a:p>
            <a:endParaRPr lang="en-GB" sz="1000" b="1" dirty="0"/>
          </a:p>
          <a:p>
            <a:r>
              <a:rPr lang="en-GB" b="1" dirty="0"/>
              <a:t>The following is a screenshot from the </a:t>
            </a:r>
            <a:r>
              <a:rPr lang="en-GB" b="1" u="sng" dirty="0"/>
              <a:t>live</a:t>
            </a:r>
            <a:r>
              <a:rPr lang="en-GB" b="1" dirty="0"/>
              <a:t> Command Centre:</a:t>
            </a:r>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1000" b="1" dirty="0"/>
          </a:p>
          <a:p>
            <a:endParaRPr lang="en-GB" sz="1400" dirty="0"/>
          </a:p>
          <a:p>
            <a:r>
              <a:rPr lang="en-GB" sz="1400" dirty="0"/>
              <a:t>The above information provides a live view of % occupancy and current empty bed info for active wards across  NHS Tayside, split by patient flow.   Dedicated beds are those wards that have a dedicated function and are not available for general use e.g. emergency receiving, cancer, intensive, high dependency, endoscopy, palliative care.</a:t>
            </a:r>
            <a:endParaRPr lang="en-GB" sz="1400" b="1" dirty="0"/>
          </a:p>
        </p:txBody>
      </p:sp>
      <p:sp>
        <p:nvSpPr>
          <p:cNvPr id="8" name="Footer Placeholder 7"/>
          <p:cNvSpPr>
            <a:spLocks noGrp="1"/>
          </p:cNvSpPr>
          <p:nvPr>
            <p:ph type="ftr" sz="quarter" idx="11"/>
          </p:nvPr>
        </p:nvSpPr>
        <p:spPr>
          <a:xfrm>
            <a:off x="1631504" y="6492876"/>
            <a:ext cx="2895600" cy="365125"/>
          </a:xfrm>
        </p:spPr>
        <p:txBody>
          <a:bodyPr/>
          <a:lstStyle/>
          <a:p>
            <a:pPr algn="l"/>
            <a:r>
              <a:rPr lang="en-GB" dirty="0">
                <a:solidFill>
                  <a:srgbClr val="FF0000"/>
                </a:solidFill>
              </a:rPr>
              <a:t>Source: </a:t>
            </a:r>
            <a:r>
              <a:rPr lang="en-GB" dirty="0" err="1">
                <a:solidFill>
                  <a:srgbClr val="FF0000"/>
                </a:solidFill>
              </a:rPr>
              <a:t>TrakCare</a:t>
            </a:r>
            <a:endParaRPr lang="en-GB" dirty="0">
              <a:solidFill>
                <a:srgbClr val="FF0000"/>
              </a:solidFill>
            </a:endParaRPr>
          </a:p>
        </p:txBody>
      </p:sp>
      <p:sp>
        <p:nvSpPr>
          <p:cNvPr id="11" name="TextBox 10"/>
          <p:cNvSpPr txBox="1"/>
          <p:nvPr/>
        </p:nvSpPr>
        <p:spPr>
          <a:xfrm>
            <a:off x="3575720" y="4365104"/>
            <a:ext cx="432048" cy="369332"/>
          </a:xfrm>
          <a:prstGeom prst="rect">
            <a:avLst/>
          </a:prstGeom>
          <a:solidFill>
            <a:schemeClr val="bg1"/>
          </a:solidFill>
        </p:spPr>
        <p:txBody>
          <a:bodyPr wrap="square" rtlCol="0">
            <a:spAutoFit/>
          </a:bodyPr>
          <a:lstStyle/>
          <a:p>
            <a:r>
              <a:rPr lang="en-GB" dirty="0">
                <a:solidFill>
                  <a:srgbClr val="4483A6"/>
                </a:solidFill>
              </a:rPr>
              <a:t>3</a:t>
            </a:r>
          </a:p>
        </p:txBody>
      </p:sp>
      <p:pic>
        <p:nvPicPr>
          <p:cNvPr id="2" name="Picture 1"/>
          <p:cNvPicPr>
            <a:picLocks noChangeAspect="1"/>
          </p:cNvPicPr>
          <p:nvPr/>
        </p:nvPicPr>
        <p:blipFill>
          <a:blip r:embed="rId2"/>
          <a:stretch>
            <a:fillRect/>
          </a:stretch>
        </p:blipFill>
        <p:spPr>
          <a:xfrm>
            <a:off x="748496" y="1301575"/>
            <a:ext cx="9144000" cy="3960439"/>
          </a:xfrm>
          <a:prstGeom prst="rect">
            <a:avLst/>
          </a:prstGeom>
        </p:spPr>
      </p:pic>
      <p:pic>
        <p:nvPicPr>
          <p:cNvPr id="3" name="Picture 2">
            <a:extLst>
              <a:ext uri="{FF2B5EF4-FFF2-40B4-BE49-F238E27FC236}">
                <a16:creationId xmlns:a16="http://schemas.microsoft.com/office/drawing/2014/main" id="{89F4862C-9C12-10F5-EE44-C4FADEB18A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24312446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txBox="1">
            <a:spLocks noGrp="1"/>
          </p:cNvSpPr>
          <p:nvPr>
            <p:ph idx="1"/>
          </p:nvPr>
        </p:nvSpPr>
        <p:spPr>
          <a:xfrm>
            <a:off x="599270" y="114113"/>
            <a:ext cx="8147249" cy="7617470"/>
          </a:xfrm>
          <a:prstGeom prst="rect">
            <a:avLst/>
          </a:prstGeom>
          <a:noFill/>
        </p:spPr>
        <p:txBody>
          <a:bodyPr wrap="square" rtlCol="0">
            <a:spAutoFit/>
          </a:bodyPr>
          <a:lstStyle/>
          <a:p>
            <a:pPr marL="0" indent="0">
              <a:buNone/>
            </a:pPr>
            <a:r>
              <a:rPr lang="en-GB" sz="2400" b="1" dirty="0"/>
              <a:t>Covid-19 Beds – </a:t>
            </a:r>
            <a:r>
              <a:rPr lang="en-GB" sz="2000" b="1" dirty="0"/>
              <a:t>% Occupancy</a:t>
            </a:r>
          </a:p>
          <a:p>
            <a:pPr marL="0" indent="0">
              <a:buNone/>
            </a:pPr>
            <a:r>
              <a:rPr lang="en-GB" sz="2000" b="1" dirty="0"/>
              <a:t>Position from 21</a:t>
            </a:r>
            <a:r>
              <a:rPr lang="en-GB" sz="2000" b="1" baseline="30000" dirty="0"/>
              <a:t>st</a:t>
            </a:r>
            <a:r>
              <a:rPr lang="en-GB" sz="2000" b="1" dirty="0"/>
              <a:t> October 2020 onwards</a:t>
            </a:r>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1600" b="1" dirty="0"/>
          </a:p>
          <a:p>
            <a:endParaRPr lang="en-GB" sz="1600" b="1" dirty="0"/>
          </a:p>
          <a:p>
            <a:endParaRPr lang="en-GB" sz="2400" b="1" dirty="0"/>
          </a:p>
          <a:p>
            <a:endParaRPr lang="en-GB" sz="2400" b="1" dirty="0"/>
          </a:p>
        </p:txBody>
      </p:sp>
      <p:graphicFrame>
        <p:nvGraphicFramePr>
          <p:cNvPr id="6" name="Chart 5"/>
          <p:cNvGraphicFramePr>
            <a:graphicFrameLocks/>
          </p:cNvGraphicFramePr>
          <p:nvPr>
            <p:extLst>
              <p:ext uri="{D42A27DB-BD31-4B8C-83A1-F6EECF244321}">
                <p14:modId xmlns:p14="http://schemas.microsoft.com/office/powerpoint/2010/main" val="1690076580"/>
              </p:ext>
            </p:extLst>
          </p:nvPr>
        </p:nvGraphicFramePr>
        <p:xfrm>
          <a:off x="756553" y="1124528"/>
          <a:ext cx="7989966" cy="291348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p:cNvGraphicFramePr>
            <a:graphicFrameLocks/>
          </p:cNvGraphicFramePr>
          <p:nvPr>
            <p:extLst>
              <p:ext uri="{D42A27DB-BD31-4B8C-83A1-F6EECF244321}">
                <p14:modId xmlns:p14="http://schemas.microsoft.com/office/powerpoint/2010/main" val="3175349495"/>
              </p:ext>
            </p:extLst>
          </p:nvPr>
        </p:nvGraphicFramePr>
        <p:xfrm>
          <a:off x="756356" y="4276728"/>
          <a:ext cx="7990163" cy="2438928"/>
        </p:xfrm>
        <a:graphic>
          <a:graphicData uri="http://schemas.openxmlformats.org/drawingml/2006/chart">
            <c:chart xmlns:c="http://schemas.openxmlformats.org/drawingml/2006/chart" xmlns:r="http://schemas.openxmlformats.org/officeDocument/2006/relationships" r:id="rId3"/>
          </a:graphicData>
        </a:graphic>
      </p:graphicFrame>
      <p:pic>
        <p:nvPicPr>
          <p:cNvPr id="2" name="Picture 1">
            <a:extLst>
              <a:ext uri="{FF2B5EF4-FFF2-40B4-BE49-F238E27FC236}">
                <a16:creationId xmlns:a16="http://schemas.microsoft.com/office/drawing/2014/main" id="{FBC44F9C-F7E5-71E6-D04C-5373280F7D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31501037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86828" y="188639"/>
            <a:ext cx="8496944" cy="6586418"/>
          </a:xfrm>
          <a:prstGeom prst="rect">
            <a:avLst/>
          </a:prstGeom>
          <a:noFill/>
          <a:ln>
            <a:noFill/>
          </a:ln>
        </p:spPr>
        <p:txBody>
          <a:bodyPr wrap="square" rtlCol="0">
            <a:spAutoFit/>
          </a:bodyPr>
          <a:lstStyle/>
          <a:p>
            <a:r>
              <a:rPr lang="en-GB" sz="2400" b="1" dirty="0"/>
              <a:t>Command Centre – Hospital Daily Flow Predictions</a:t>
            </a:r>
          </a:p>
          <a:p>
            <a:endParaRPr lang="en-GB" sz="1000" b="1" dirty="0"/>
          </a:p>
          <a:p>
            <a:r>
              <a:rPr lang="en-GB" b="1" dirty="0"/>
              <a:t>The following is a screenshot from the </a:t>
            </a:r>
            <a:r>
              <a:rPr lang="en-GB" b="1" u="sng" dirty="0"/>
              <a:t>live</a:t>
            </a:r>
            <a:r>
              <a:rPr lang="en-GB" b="1" dirty="0"/>
              <a:t> Command Centre:</a:t>
            </a:r>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1200" b="1" dirty="0"/>
          </a:p>
          <a:p>
            <a:r>
              <a:rPr lang="en-GB" sz="1400" dirty="0"/>
              <a:t>The above information provides a live view of predicted admissions into receiving wards, including Ward 42 Covid Receiving Ward, across </a:t>
            </a:r>
            <a:r>
              <a:rPr lang="en-GB" sz="1400" dirty="0" err="1"/>
              <a:t>Ninewells</a:t>
            </a:r>
            <a:r>
              <a:rPr lang="en-GB" sz="1400" dirty="0"/>
              <a:t> Hospital for the previous 7 day period inclusive of today, and in to the next 7 days.  </a:t>
            </a:r>
            <a:r>
              <a:rPr lang="en-GB" sz="1400" dirty="0">
                <a:solidFill>
                  <a:srgbClr val="0070C0"/>
                </a:solidFill>
              </a:rPr>
              <a:t>Blue = Actual.  </a:t>
            </a:r>
            <a:r>
              <a:rPr lang="en-GB" sz="1400" dirty="0">
                <a:solidFill>
                  <a:schemeClr val="bg1">
                    <a:lumMod val="50000"/>
                  </a:schemeClr>
                </a:solidFill>
              </a:rPr>
              <a:t>Grey = Predicted. </a:t>
            </a:r>
            <a:r>
              <a:rPr lang="en-GB" sz="1400" dirty="0"/>
              <a:t>The predictions are based on average admissions recorded at same point across the </a:t>
            </a:r>
            <a:r>
              <a:rPr lang="en-GB" sz="1400" dirty="0" err="1"/>
              <a:t>preceeding</a:t>
            </a:r>
            <a:r>
              <a:rPr lang="en-GB" sz="1400" dirty="0"/>
              <a:t> 6 weeks.  The bottom graphs provide a summary of all Medical and Surgical receiving wards.</a:t>
            </a:r>
            <a:endParaRPr lang="en-GB" sz="2400" b="1" dirty="0"/>
          </a:p>
        </p:txBody>
      </p:sp>
      <p:sp>
        <p:nvSpPr>
          <p:cNvPr id="8" name="Footer Placeholder 7"/>
          <p:cNvSpPr>
            <a:spLocks noGrp="1"/>
          </p:cNvSpPr>
          <p:nvPr>
            <p:ph type="ftr" sz="quarter" idx="11"/>
          </p:nvPr>
        </p:nvSpPr>
        <p:spPr>
          <a:xfrm>
            <a:off x="1631504" y="6492876"/>
            <a:ext cx="2895600" cy="365125"/>
          </a:xfrm>
        </p:spPr>
        <p:txBody>
          <a:bodyPr/>
          <a:lstStyle/>
          <a:p>
            <a:pPr algn="l"/>
            <a:r>
              <a:rPr lang="en-GB" dirty="0">
                <a:solidFill>
                  <a:srgbClr val="FF0000"/>
                </a:solidFill>
              </a:rPr>
              <a:t>Source: </a:t>
            </a:r>
            <a:r>
              <a:rPr lang="en-GB" dirty="0" err="1">
                <a:solidFill>
                  <a:srgbClr val="FF0000"/>
                </a:solidFill>
              </a:rPr>
              <a:t>TrakCare</a:t>
            </a:r>
            <a:endParaRPr lang="en-GB" dirty="0">
              <a:solidFill>
                <a:srgbClr val="FF0000"/>
              </a:solidFill>
            </a:endParaRPr>
          </a:p>
        </p:txBody>
      </p:sp>
      <p:pic>
        <p:nvPicPr>
          <p:cNvPr id="2051" name="Picture 3"/>
          <p:cNvPicPr>
            <a:picLocks noChangeAspect="1" noChangeArrowheads="1"/>
          </p:cNvPicPr>
          <p:nvPr/>
        </p:nvPicPr>
        <p:blipFill>
          <a:blip r:embed="rId2" cstate="print"/>
          <a:srcRect/>
          <a:stretch>
            <a:fillRect/>
          </a:stretch>
        </p:blipFill>
        <p:spPr bwMode="auto">
          <a:xfrm>
            <a:off x="4223792" y="1988841"/>
            <a:ext cx="525016" cy="272033"/>
          </a:xfrm>
          <a:prstGeom prst="rect">
            <a:avLst/>
          </a:prstGeom>
          <a:noFill/>
          <a:ln w="9525">
            <a:noFill/>
            <a:miter lim="800000"/>
            <a:headEnd/>
            <a:tailEnd/>
          </a:ln>
        </p:spPr>
      </p:pic>
      <p:sp>
        <p:nvSpPr>
          <p:cNvPr id="9" name="TextBox 8"/>
          <p:cNvSpPr txBox="1"/>
          <p:nvPr/>
        </p:nvSpPr>
        <p:spPr>
          <a:xfrm>
            <a:off x="7248128" y="1988840"/>
            <a:ext cx="792088" cy="369332"/>
          </a:xfrm>
          <a:prstGeom prst="rect">
            <a:avLst/>
          </a:prstGeom>
          <a:solidFill>
            <a:schemeClr val="bg1"/>
          </a:solidFill>
        </p:spPr>
        <p:txBody>
          <a:bodyPr wrap="square" rtlCol="0">
            <a:spAutoFit/>
          </a:bodyPr>
          <a:lstStyle/>
          <a:p>
            <a:r>
              <a:rPr lang="en-GB" dirty="0">
                <a:solidFill>
                  <a:srgbClr val="4483A6"/>
                </a:solidFill>
              </a:rPr>
              <a:t>  14</a:t>
            </a:r>
          </a:p>
        </p:txBody>
      </p:sp>
      <p:pic>
        <p:nvPicPr>
          <p:cNvPr id="2" name="Picture 1"/>
          <p:cNvPicPr>
            <a:picLocks noChangeAspect="1"/>
          </p:cNvPicPr>
          <p:nvPr/>
        </p:nvPicPr>
        <p:blipFill>
          <a:blip r:embed="rId3"/>
          <a:stretch>
            <a:fillRect/>
          </a:stretch>
        </p:blipFill>
        <p:spPr>
          <a:xfrm>
            <a:off x="655898" y="1387431"/>
            <a:ext cx="9144000" cy="4188835"/>
          </a:xfrm>
          <a:prstGeom prst="rect">
            <a:avLst/>
          </a:prstGeom>
        </p:spPr>
      </p:pic>
      <p:pic>
        <p:nvPicPr>
          <p:cNvPr id="3" name="Picture 2">
            <a:extLst>
              <a:ext uri="{FF2B5EF4-FFF2-40B4-BE49-F238E27FC236}">
                <a16:creationId xmlns:a16="http://schemas.microsoft.com/office/drawing/2014/main" id="{04B4C5DE-5C2C-6059-4E0A-CEDA250E97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7220896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noGrp="1"/>
          </p:cNvSpPr>
          <p:nvPr>
            <p:ph type="ctrTitle"/>
          </p:nvPr>
        </p:nvSpPr>
        <p:spPr>
          <a:xfrm>
            <a:off x="1291602" y="356611"/>
            <a:ext cx="6009690" cy="487060"/>
          </a:xfrm>
        </p:spPr>
        <p:txBody>
          <a:bodyPr>
            <a:noAutofit/>
          </a:bodyPr>
          <a:lstStyle/>
          <a:p>
            <a:pPr lvl="0" algn="l"/>
            <a:r>
              <a:rPr lang="en-GB" sz="1534" b="1" dirty="0">
                <a:cs typeface="Arial" pitchFamily="34" charset="0"/>
              </a:rPr>
              <a:t>NHS Tayside Heat Map Activity Level Tracker</a:t>
            </a:r>
            <a:br>
              <a:rPr lang="en-GB" sz="1534" b="1" dirty="0">
                <a:cs typeface="Arial" pitchFamily="34" charset="0"/>
              </a:rPr>
            </a:br>
            <a:endParaRPr lang="en-GB" sz="1193" dirty="0">
              <a:solidFill>
                <a:srgbClr val="FF0000"/>
              </a:solidFill>
              <a:latin typeface="+mn-lt"/>
              <a:cs typeface="Arial" pitchFamily="34" charset="0"/>
            </a:endParaRPr>
          </a:p>
        </p:txBody>
      </p:sp>
      <p:sp>
        <p:nvSpPr>
          <p:cNvPr id="6" name="Rectangle 5"/>
          <p:cNvSpPr/>
          <p:nvPr/>
        </p:nvSpPr>
        <p:spPr>
          <a:xfrm>
            <a:off x="3004996" y="5081054"/>
            <a:ext cx="6933220" cy="223459"/>
          </a:xfrm>
          <a:prstGeom prst="rect">
            <a:avLst/>
          </a:prstGeom>
        </p:spPr>
        <p:txBody>
          <a:bodyPr wrap="square">
            <a:spAutoFit/>
          </a:bodyPr>
          <a:lstStyle/>
          <a:p>
            <a:r>
              <a:rPr lang="en-GB" sz="852" dirty="0">
                <a:solidFill>
                  <a:srgbClr val="000000"/>
                </a:solidFill>
                <a:uFill>
                  <a:solidFill>
                    <a:srgbClr val="000000"/>
                  </a:solidFill>
                </a:uFill>
                <a:latin typeface="Arial" panose="020B0604020202020204" pitchFamily="34" charset="0"/>
                <a:ea typeface="Arial" panose="020B0604020202020204" pitchFamily="34" charset="0"/>
              </a:rPr>
              <a:t> </a:t>
            </a:r>
            <a:endParaRPr lang="en-GB" sz="937" dirty="0">
              <a:solidFill>
                <a:srgbClr val="000000"/>
              </a:solidFill>
              <a:uFill>
                <a:solidFill>
                  <a:srgbClr val="000000"/>
                </a:solidFill>
              </a:uFill>
              <a:ea typeface="Calibri" panose="020F0502020204030204" pitchFamily="34" charset="0"/>
            </a:endParaRPr>
          </a:p>
        </p:txBody>
      </p:sp>
      <p:sp>
        <p:nvSpPr>
          <p:cNvPr id="7" name="TextBox 6"/>
          <p:cNvSpPr txBox="1"/>
          <p:nvPr/>
        </p:nvSpPr>
        <p:spPr>
          <a:xfrm>
            <a:off x="747835" y="5168175"/>
            <a:ext cx="8787125" cy="1456296"/>
          </a:xfrm>
          <a:prstGeom prst="rect">
            <a:avLst/>
          </a:prstGeom>
          <a:noFill/>
        </p:spPr>
        <p:txBody>
          <a:bodyPr wrap="square" rtlCol="0">
            <a:spAutoFit/>
          </a:bodyPr>
          <a:lstStyle/>
          <a:p>
            <a:r>
              <a:rPr lang="en-GB" sz="1108" b="1" u="sng" dirty="0"/>
              <a:t>Whole System Summary –</a:t>
            </a:r>
          </a:p>
          <a:p>
            <a:r>
              <a:rPr lang="en-GB" sz="1108" dirty="0"/>
              <a:t>• </a:t>
            </a:r>
            <a:r>
              <a:rPr lang="en-GB" sz="1108" b="1" dirty="0"/>
              <a:t>GP/OOH</a:t>
            </a:r>
            <a:r>
              <a:rPr lang="en-GB" sz="1108" dirty="0"/>
              <a:t> =  activity volumes at a fairly comfortable level.  Continuing to monitor the </a:t>
            </a:r>
            <a:r>
              <a:rPr lang="en-GB" sz="1108" dirty="0" err="1"/>
              <a:t>Covid</a:t>
            </a:r>
            <a:r>
              <a:rPr lang="en-GB" sz="1108" dirty="0"/>
              <a:t> Community Rate and GP staffing levels.</a:t>
            </a:r>
          </a:p>
          <a:p>
            <a:r>
              <a:rPr lang="en-GB" sz="1108" dirty="0"/>
              <a:t>• </a:t>
            </a:r>
            <a:r>
              <a:rPr lang="en-GB" sz="1108" b="1" dirty="0"/>
              <a:t>Acute</a:t>
            </a:r>
            <a:r>
              <a:rPr lang="en-GB" sz="1108" dirty="0"/>
              <a:t> = continual reduction in </a:t>
            </a:r>
            <a:r>
              <a:rPr lang="en-GB" sz="1108" dirty="0" err="1"/>
              <a:t>Covid</a:t>
            </a:r>
            <a:r>
              <a:rPr lang="en-GB" sz="1108" dirty="0"/>
              <a:t> occupancy and bed base, with static position across Non-</a:t>
            </a:r>
            <a:r>
              <a:rPr lang="en-GB" sz="1108" dirty="0" err="1"/>
              <a:t>Covid</a:t>
            </a:r>
            <a:r>
              <a:rPr lang="en-GB" sz="1108" dirty="0"/>
              <a:t> ward areas.  Ongoing bed closures and additional capacity being created to allow for safe planned care admissions and the ability to aid re-mobilisation.  </a:t>
            </a:r>
          </a:p>
          <a:p>
            <a:r>
              <a:rPr lang="en-GB" sz="1108" dirty="0"/>
              <a:t>• </a:t>
            </a:r>
            <a:r>
              <a:rPr lang="en-GB" sz="1108" b="1" dirty="0"/>
              <a:t>H&amp;SCPs</a:t>
            </a:r>
            <a:r>
              <a:rPr lang="en-GB" sz="1108" dirty="0"/>
              <a:t> = Angus, Dundee and P&amp;K all at activity level 2 (Hot Green) RAG status.  Staff shortages and bed closures creating ongoing pressures for step-down care.  Delayed discharge volumes within the Acute setting have reduced slightly to 17 patients.</a:t>
            </a:r>
          </a:p>
          <a:p>
            <a:r>
              <a:rPr lang="en-GB" sz="1108" dirty="0"/>
              <a:t>• </a:t>
            </a:r>
            <a:r>
              <a:rPr lang="en-GB" sz="1108" b="1" dirty="0"/>
              <a:t>Workforce</a:t>
            </a:r>
            <a:r>
              <a:rPr lang="en-GB" sz="1108" dirty="0"/>
              <a:t> = </a:t>
            </a:r>
            <a:r>
              <a:rPr lang="en-GB" sz="1108" dirty="0" err="1"/>
              <a:t>Covid</a:t>
            </a:r>
            <a:r>
              <a:rPr lang="en-GB" sz="1108" dirty="0"/>
              <a:t> staff absence an ongoing pressure throughout the system and being managed proactively.</a:t>
            </a:r>
          </a:p>
          <a:p>
            <a:endParaRPr lang="en-GB" sz="1108" dirty="0"/>
          </a:p>
        </p:txBody>
      </p:sp>
      <p:graphicFrame>
        <p:nvGraphicFramePr>
          <p:cNvPr id="9" name="Chart 8"/>
          <p:cNvGraphicFramePr>
            <a:graphicFrameLocks/>
          </p:cNvGraphicFramePr>
          <p:nvPr>
            <p:extLst>
              <p:ext uri="{D42A27DB-BD31-4B8C-83A1-F6EECF244321}">
                <p14:modId xmlns:p14="http://schemas.microsoft.com/office/powerpoint/2010/main" val="200039522"/>
              </p:ext>
            </p:extLst>
          </p:nvPr>
        </p:nvGraphicFramePr>
        <p:xfrm>
          <a:off x="1139538" y="950403"/>
          <a:ext cx="7679631" cy="4004308"/>
        </p:xfrm>
        <a:graphic>
          <a:graphicData uri="http://schemas.openxmlformats.org/drawingml/2006/chart">
            <c:chart xmlns:c="http://schemas.openxmlformats.org/drawingml/2006/chart" xmlns:r="http://schemas.openxmlformats.org/officeDocument/2006/relationships" r:id="rId2"/>
          </a:graphicData>
        </a:graphic>
      </p:graphicFrame>
      <p:pic>
        <p:nvPicPr>
          <p:cNvPr id="3" name="Picture 2">
            <a:extLst>
              <a:ext uri="{FF2B5EF4-FFF2-40B4-BE49-F238E27FC236}">
                <a16:creationId xmlns:a16="http://schemas.microsoft.com/office/drawing/2014/main" id="{E1B883D5-AE15-B116-7150-728816AAE3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139428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
        <p:nvSpPr>
          <p:cNvPr id="5" name="TextBox 4"/>
          <p:cNvSpPr txBox="1"/>
          <p:nvPr/>
        </p:nvSpPr>
        <p:spPr>
          <a:xfrm>
            <a:off x="724053" y="1304166"/>
            <a:ext cx="5753073" cy="1754326"/>
          </a:xfrm>
          <a:prstGeom prst="rect">
            <a:avLst/>
          </a:prstGeom>
          <a:noFill/>
        </p:spPr>
        <p:txBody>
          <a:bodyPr wrap="square" rtlCol="0">
            <a:spAutoFit/>
          </a:bodyPr>
          <a:lstStyle/>
          <a:p>
            <a:r>
              <a:rPr lang="en-GB" sz="3600" dirty="0">
                <a:solidFill>
                  <a:srgbClr val="5D2884"/>
                </a:solidFill>
                <a:latin typeface="Calibri" panose="020F0502020204030204" pitchFamily="34" charset="0"/>
                <a:cs typeface="Calibri" panose="020F0502020204030204" pitchFamily="34" charset="0"/>
              </a:rPr>
              <a:t>Jenni Woods</a:t>
            </a:r>
          </a:p>
          <a:p>
            <a:r>
              <a:rPr lang="en-GB" sz="3600" dirty="0">
                <a:solidFill>
                  <a:srgbClr val="5D2884"/>
                </a:solidFill>
                <a:latin typeface="Calibri" panose="020F0502020204030204" pitchFamily="34" charset="0"/>
                <a:cs typeface="Calibri" panose="020F0502020204030204" pitchFamily="34" charset="0"/>
              </a:rPr>
              <a:t>Health &amp; Business Intelligence Lead</a:t>
            </a:r>
          </a:p>
        </p:txBody>
      </p:sp>
      <p:pic>
        <p:nvPicPr>
          <p:cNvPr id="2" name="Picture 1"/>
          <p:cNvPicPr>
            <a:picLocks noChangeAspect="1"/>
          </p:cNvPicPr>
          <p:nvPr/>
        </p:nvPicPr>
        <p:blipFill>
          <a:blip r:embed="rId4"/>
          <a:stretch>
            <a:fillRect/>
          </a:stretch>
        </p:blipFill>
        <p:spPr>
          <a:xfrm>
            <a:off x="705783" y="3248030"/>
            <a:ext cx="5193405" cy="3420252"/>
          </a:xfrm>
          <a:prstGeom prst="rect">
            <a:avLst/>
          </a:prstGeom>
        </p:spPr>
      </p:pic>
      <p:sp>
        <p:nvSpPr>
          <p:cNvPr id="7" name="Rectangle 6"/>
          <p:cNvSpPr/>
          <p:nvPr/>
        </p:nvSpPr>
        <p:spPr>
          <a:xfrm>
            <a:off x="4705815" y="2274849"/>
            <a:ext cx="925551" cy="7025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p:cNvPicPr>
            <a:picLocks noChangeAspect="1"/>
          </p:cNvPicPr>
          <p:nvPr/>
        </p:nvPicPr>
        <p:blipFill>
          <a:blip r:embed="rId5"/>
          <a:stretch>
            <a:fillRect/>
          </a:stretch>
        </p:blipFill>
        <p:spPr>
          <a:xfrm>
            <a:off x="4750121" y="1241298"/>
            <a:ext cx="1817194" cy="1817194"/>
          </a:xfrm>
          <a:prstGeom prst="rect">
            <a:avLst/>
          </a:prstGeom>
        </p:spPr>
      </p:pic>
      <p:sp>
        <p:nvSpPr>
          <p:cNvPr id="9" name="TextBox 8">
            <a:extLst>
              <a:ext uri="{FF2B5EF4-FFF2-40B4-BE49-F238E27FC236}">
                <a16:creationId xmlns:a16="http://schemas.microsoft.com/office/drawing/2014/main" id="{BCDFA549-4A89-4F16-E8F0-84BF3D67FA2D}"/>
              </a:ext>
            </a:extLst>
          </p:cNvPr>
          <p:cNvSpPr txBox="1"/>
          <p:nvPr/>
        </p:nvSpPr>
        <p:spPr>
          <a:xfrm>
            <a:off x="705783" y="133815"/>
            <a:ext cx="10230441" cy="800219"/>
          </a:xfrm>
          <a:prstGeom prst="rect">
            <a:avLst/>
          </a:prstGeom>
          <a:noFill/>
        </p:spPr>
        <p:txBody>
          <a:bodyPr wrap="square" rtlCol="0">
            <a:spAutoFit/>
          </a:bodyPr>
          <a:lstStyle/>
          <a:p>
            <a:r>
              <a:rPr lang="en-GB" sz="4600" dirty="0">
                <a:solidFill>
                  <a:srgbClr val="5D2884"/>
                </a:solidFill>
                <a:latin typeface="Calibri" panose="020F0502020204030204" pitchFamily="34" charset="0"/>
                <a:cs typeface="Calibri" panose="020F0502020204030204" pitchFamily="34" charset="0"/>
              </a:rPr>
              <a:t>   Who am I?</a:t>
            </a:r>
            <a:endParaRPr lang="en-GB" sz="3000" dirty="0">
              <a:solidFill>
                <a:srgbClr val="5D2884"/>
              </a:solidFill>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61440190-B699-7935-B309-0E21566D9447}"/>
              </a:ext>
            </a:extLst>
          </p:cNvPr>
          <p:cNvPicPr>
            <a:picLocks noChangeAspect="1"/>
          </p:cNvPicPr>
          <p:nvPr/>
        </p:nvPicPr>
        <p:blipFill>
          <a:blip r:embed="rId6"/>
          <a:stretch>
            <a:fillRect/>
          </a:stretch>
        </p:blipFill>
        <p:spPr>
          <a:xfrm>
            <a:off x="7594628" y="2044522"/>
            <a:ext cx="3206774" cy="4273666"/>
          </a:xfrm>
          <a:prstGeom prst="rect">
            <a:avLst/>
          </a:prstGeom>
        </p:spPr>
      </p:pic>
    </p:spTree>
    <p:extLst>
      <p:ext uri="{BB962C8B-B14F-4D97-AF65-F5344CB8AC3E}">
        <p14:creationId xmlns:p14="http://schemas.microsoft.com/office/powerpoint/2010/main" val="241841401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62024" y="332656"/>
            <a:ext cx="8663833" cy="5386090"/>
          </a:xfrm>
          <a:prstGeom prst="rect">
            <a:avLst/>
          </a:prstGeom>
          <a:noFill/>
        </p:spPr>
        <p:txBody>
          <a:bodyPr wrap="square" rtlCol="0">
            <a:spAutoFit/>
          </a:bodyPr>
          <a:lstStyle/>
          <a:p>
            <a:r>
              <a:rPr lang="en-GB" sz="2400" b="1" dirty="0"/>
              <a:t>Covid-19 Beds – </a:t>
            </a:r>
            <a:r>
              <a:rPr lang="en-GB" sz="2000" b="1" dirty="0"/>
              <a:t>Occupancy at Midnight</a:t>
            </a:r>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1600" b="1" dirty="0"/>
          </a:p>
          <a:p>
            <a:endParaRPr lang="en-GB" sz="1600" b="1" dirty="0"/>
          </a:p>
          <a:p>
            <a:endParaRPr lang="en-GB" sz="2400" b="1" dirty="0"/>
          </a:p>
          <a:p>
            <a:endParaRPr lang="en-GB" sz="2400" b="1" dirty="0"/>
          </a:p>
        </p:txBody>
      </p:sp>
      <p:graphicFrame>
        <p:nvGraphicFramePr>
          <p:cNvPr id="4" name="Chart 3"/>
          <p:cNvGraphicFramePr>
            <a:graphicFrameLocks/>
          </p:cNvGraphicFramePr>
          <p:nvPr>
            <p:extLst>
              <p:ext uri="{D42A27DB-BD31-4B8C-83A1-F6EECF244321}">
                <p14:modId xmlns:p14="http://schemas.microsoft.com/office/powerpoint/2010/main" val="2866160942"/>
              </p:ext>
            </p:extLst>
          </p:nvPr>
        </p:nvGraphicFramePr>
        <p:xfrm>
          <a:off x="862024" y="1001319"/>
          <a:ext cx="8134706" cy="279181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p:cNvGraphicFramePr>
          <p:nvPr>
            <p:extLst>
              <p:ext uri="{D42A27DB-BD31-4B8C-83A1-F6EECF244321}">
                <p14:modId xmlns:p14="http://schemas.microsoft.com/office/powerpoint/2010/main" val="1047941046"/>
              </p:ext>
            </p:extLst>
          </p:nvPr>
        </p:nvGraphicFramePr>
        <p:xfrm>
          <a:off x="862024" y="4085230"/>
          <a:ext cx="8134706" cy="2440114"/>
        </p:xfrm>
        <a:graphic>
          <a:graphicData uri="http://schemas.openxmlformats.org/drawingml/2006/chart">
            <c:chart xmlns:c="http://schemas.openxmlformats.org/drawingml/2006/chart" xmlns:r="http://schemas.openxmlformats.org/officeDocument/2006/relationships" r:id="rId3"/>
          </a:graphicData>
        </a:graphic>
      </p:graphicFrame>
      <p:pic>
        <p:nvPicPr>
          <p:cNvPr id="2" name="Picture 1">
            <a:extLst>
              <a:ext uri="{FF2B5EF4-FFF2-40B4-BE49-F238E27FC236}">
                <a16:creationId xmlns:a16="http://schemas.microsoft.com/office/drawing/2014/main" id="{8432E414-A94E-3752-FF09-B3DE7520A9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20221021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txBox="1">
            <a:spLocks noGrp="1"/>
          </p:cNvSpPr>
          <p:nvPr>
            <p:ph idx="1"/>
          </p:nvPr>
        </p:nvSpPr>
        <p:spPr>
          <a:xfrm>
            <a:off x="1847529" y="142344"/>
            <a:ext cx="8147249" cy="7617470"/>
          </a:xfrm>
          <a:prstGeom prst="rect">
            <a:avLst/>
          </a:prstGeom>
          <a:noFill/>
        </p:spPr>
        <p:txBody>
          <a:bodyPr wrap="square" rtlCol="0">
            <a:spAutoFit/>
          </a:bodyPr>
          <a:lstStyle/>
          <a:p>
            <a:pPr marL="0" indent="0">
              <a:buNone/>
            </a:pPr>
            <a:r>
              <a:rPr lang="en-GB" sz="2400" b="1" dirty="0"/>
              <a:t>Covid-19 Beds– </a:t>
            </a:r>
            <a:r>
              <a:rPr lang="en-GB" sz="2000" b="1" dirty="0"/>
              <a:t>Occupancy at Midnight</a:t>
            </a:r>
          </a:p>
          <a:p>
            <a:pPr marL="0" indent="0">
              <a:buNone/>
            </a:pPr>
            <a:r>
              <a:rPr lang="en-GB" sz="2000" b="1" dirty="0"/>
              <a:t>Position from 1</a:t>
            </a:r>
            <a:r>
              <a:rPr lang="en-GB" sz="2000" b="1" baseline="30000" dirty="0"/>
              <a:t>st</a:t>
            </a:r>
            <a:r>
              <a:rPr lang="en-GB" sz="2000" b="1" dirty="0"/>
              <a:t> October 2020 onwards</a:t>
            </a:r>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2400" b="1" dirty="0"/>
          </a:p>
          <a:p>
            <a:endParaRPr lang="en-GB" sz="1600" b="1" dirty="0"/>
          </a:p>
          <a:p>
            <a:endParaRPr lang="en-GB" sz="1600" b="1" dirty="0"/>
          </a:p>
          <a:p>
            <a:endParaRPr lang="en-GB" sz="2400" b="1" dirty="0"/>
          </a:p>
          <a:p>
            <a:endParaRPr lang="en-GB" sz="2400" b="1" dirty="0"/>
          </a:p>
        </p:txBody>
      </p:sp>
      <p:graphicFrame>
        <p:nvGraphicFramePr>
          <p:cNvPr id="6" name="Chart 5"/>
          <p:cNvGraphicFramePr>
            <a:graphicFrameLocks/>
          </p:cNvGraphicFramePr>
          <p:nvPr>
            <p:extLst>
              <p:ext uri="{D42A27DB-BD31-4B8C-83A1-F6EECF244321}">
                <p14:modId xmlns:p14="http://schemas.microsoft.com/office/powerpoint/2010/main" val="3172229992"/>
              </p:ext>
            </p:extLst>
          </p:nvPr>
        </p:nvGraphicFramePr>
        <p:xfrm>
          <a:off x="790338" y="1054356"/>
          <a:ext cx="8043467" cy="276936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p:cNvGraphicFramePr>
            <a:graphicFrameLocks/>
          </p:cNvGraphicFramePr>
          <p:nvPr>
            <p:extLst>
              <p:ext uri="{D42A27DB-BD31-4B8C-83A1-F6EECF244321}">
                <p14:modId xmlns:p14="http://schemas.microsoft.com/office/powerpoint/2010/main" val="1098495"/>
              </p:ext>
            </p:extLst>
          </p:nvPr>
        </p:nvGraphicFramePr>
        <p:xfrm>
          <a:off x="790338" y="4109981"/>
          <a:ext cx="8044707" cy="2440113"/>
        </p:xfrm>
        <a:graphic>
          <a:graphicData uri="http://schemas.openxmlformats.org/drawingml/2006/chart">
            <c:chart xmlns:c="http://schemas.openxmlformats.org/drawingml/2006/chart" xmlns:r="http://schemas.openxmlformats.org/officeDocument/2006/relationships" r:id="rId3"/>
          </a:graphicData>
        </a:graphic>
      </p:graphicFrame>
      <p:pic>
        <p:nvPicPr>
          <p:cNvPr id="2" name="Picture 1">
            <a:extLst>
              <a:ext uri="{FF2B5EF4-FFF2-40B4-BE49-F238E27FC236}">
                <a16:creationId xmlns:a16="http://schemas.microsoft.com/office/drawing/2014/main" id="{AAFEECCB-39E5-C507-A6F2-786A9ECB4C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12859983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073049" y="431566"/>
            <a:ext cx="4381841" cy="646331"/>
          </a:xfrm>
          <a:prstGeom prst="rect">
            <a:avLst/>
          </a:prstGeom>
        </p:spPr>
        <p:txBody>
          <a:bodyPr wrap="none">
            <a:spAutoFit/>
          </a:bodyPr>
          <a:lstStyle/>
          <a:p>
            <a:r>
              <a:rPr lang="en-GB" sz="2200" b="1" dirty="0"/>
              <a:t>NHS Tayside Delayed Discharges</a:t>
            </a:r>
          </a:p>
          <a:p>
            <a:r>
              <a:rPr lang="en-GB" sz="1400" b="1" dirty="0">
                <a:solidFill>
                  <a:srgbClr val="FF0000"/>
                </a:solidFill>
              </a:rPr>
              <a:t>To 17/03/2021</a:t>
            </a:r>
          </a:p>
        </p:txBody>
      </p:sp>
      <p:pic>
        <p:nvPicPr>
          <p:cNvPr id="2" name="Picture 1"/>
          <p:cNvPicPr>
            <a:picLocks noChangeAspect="1"/>
          </p:cNvPicPr>
          <p:nvPr/>
        </p:nvPicPr>
        <p:blipFill>
          <a:blip r:embed="rId2"/>
          <a:stretch>
            <a:fillRect/>
          </a:stretch>
        </p:blipFill>
        <p:spPr>
          <a:xfrm>
            <a:off x="1073049" y="1340768"/>
            <a:ext cx="8572500" cy="4762500"/>
          </a:xfrm>
          <a:prstGeom prst="rect">
            <a:avLst/>
          </a:prstGeom>
        </p:spPr>
      </p:pic>
      <p:pic>
        <p:nvPicPr>
          <p:cNvPr id="3" name="Picture 2">
            <a:extLst>
              <a:ext uri="{FF2B5EF4-FFF2-40B4-BE49-F238E27FC236}">
                <a16:creationId xmlns:a16="http://schemas.microsoft.com/office/drawing/2014/main" id="{912A3FCD-DB1D-9865-745F-D48CB83CB8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26971786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7213" y="0"/>
            <a:ext cx="9144000" cy="836712"/>
          </a:xfrm>
        </p:spPr>
        <p:txBody>
          <a:bodyPr>
            <a:noAutofit/>
          </a:bodyPr>
          <a:lstStyle/>
          <a:p>
            <a:r>
              <a:rPr lang="en-GB" sz="3200" dirty="0"/>
              <a:t>Latest Local SEIR Model</a:t>
            </a:r>
            <a:br>
              <a:rPr lang="en-GB" sz="3200" dirty="0"/>
            </a:br>
            <a:r>
              <a:rPr lang="en-GB" sz="3200" dirty="0"/>
              <a:t>General COVID IP</a:t>
            </a:r>
          </a:p>
        </p:txBody>
      </p:sp>
      <p:pic>
        <p:nvPicPr>
          <p:cNvPr id="3" name="Picture 2"/>
          <p:cNvPicPr>
            <a:picLocks noChangeAspect="1"/>
          </p:cNvPicPr>
          <p:nvPr/>
        </p:nvPicPr>
        <p:blipFill>
          <a:blip r:embed="rId2"/>
          <a:stretch>
            <a:fillRect/>
          </a:stretch>
        </p:blipFill>
        <p:spPr>
          <a:xfrm>
            <a:off x="803476" y="1143000"/>
            <a:ext cx="8686800" cy="5715000"/>
          </a:xfrm>
          <a:prstGeom prst="rect">
            <a:avLst/>
          </a:prstGeom>
        </p:spPr>
      </p:pic>
      <p:pic>
        <p:nvPicPr>
          <p:cNvPr id="5" name="Picture 4">
            <a:extLst>
              <a:ext uri="{FF2B5EF4-FFF2-40B4-BE49-F238E27FC236}">
                <a16:creationId xmlns:a16="http://schemas.microsoft.com/office/drawing/2014/main" id="{FBEE6A42-FF1B-17A4-6422-CA4F6A198C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7795560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4633" y="0"/>
            <a:ext cx="9144000" cy="836712"/>
          </a:xfrm>
        </p:spPr>
        <p:txBody>
          <a:bodyPr>
            <a:noAutofit/>
          </a:bodyPr>
          <a:lstStyle/>
          <a:p>
            <a:r>
              <a:rPr lang="en-GB" sz="3200" dirty="0"/>
              <a:t>Latest Local SEIR Model</a:t>
            </a:r>
            <a:br>
              <a:rPr lang="en-GB" sz="3200" dirty="0"/>
            </a:br>
            <a:r>
              <a:rPr lang="en-GB" sz="3200" dirty="0"/>
              <a:t>COVID HDU</a:t>
            </a:r>
          </a:p>
        </p:txBody>
      </p:sp>
      <p:pic>
        <p:nvPicPr>
          <p:cNvPr id="3" name="Picture 2"/>
          <p:cNvPicPr>
            <a:picLocks noChangeAspect="1"/>
          </p:cNvPicPr>
          <p:nvPr/>
        </p:nvPicPr>
        <p:blipFill>
          <a:blip r:embed="rId2"/>
          <a:stretch>
            <a:fillRect/>
          </a:stretch>
        </p:blipFill>
        <p:spPr>
          <a:xfrm>
            <a:off x="807639" y="1066871"/>
            <a:ext cx="8753475" cy="5451532"/>
          </a:xfrm>
          <a:prstGeom prst="rect">
            <a:avLst/>
          </a:prstGeom>
        </p:spPr>
      </p:pic>
      <p:pic>
        <p:nvPicPr>
          <p:cNvPr id="5" name="Picture 4">
            <a:extLst>
              <a:ext uri="{FF2B5EF4-FFF2-40B4-BE49-F238E27FC236}">
                <a16:creationId xmlns:a16="http://schemas.microsoft.com/office/drawing/2014/main" id="{606B414E-DA4D-63D2-A98D-FA611A9B8E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15341390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8931" y="0"/>
            <a:ext cx="9144000" cy="836712"/>
          </a:xfrm>
        </p:spPr>
        <p:txBody>
          <a:bodyPr>
            <a:noAutofit/>
          </a:bodyPr>
          <a:lstStyle/>
          <a:p>
            <a:r>
              <a:rPr lang="en-GB" sz="3200" dirty="0"/>
              <a:t>Latest Local SEIR Model</a:t>
            </a:r>
            <a:br>
              <a:rPr lang="en-GB" sz="3200" dirty="0"/>
            </a:br>
            <a:r>
              <a:rPr lang="en-GB" sz="3200" dirty="0"/>
              <a:t>COVID ICU</a:t>
            </a:r>
          </a:p>
        </p:txBody>
      </p:sp>
      <p:pic>
        <p:nvPicPr>
          <p:cNvPr id="3" name="Picture 2"/>
          <p:cNvPicPr>
            <a:picLocks noChangeAspect="1"/>
          </p:cNvPicPr>
          <p:nvPr/>
        </p:nvPicPr>
        <p:blipFill>
          <a:blip r:embed="rId2"/>
          <a:stretch>
            <a:fillRect/>
          </a:stretch>
        </p:blipFill>
        <p:spPr>
          <a:xfrm>
            <a:off x="909761" y="1066871"/>
            <a:ext cx="8743950" cy="5452281"/>
          </a:xfrm>
          <a:prstGeom prst="rect">
            <a:avLst/>
          </a:prstGeom>
        </p:spPr>
      </p:pic>
      <p:pic>
        <p:nvPicPr>
          <p:cNvPr id="5" name="Picture 4">
            <a:extLst>
              <a:ext uri="{FF2B5EF4-FFF2-40B4-BE49-F238E27FC236}">
                <a16:creationId xmlns:a16="http://schemas.microsoft.com/office/drawing/2014/main" id="{70231DB3-6AE0-2ED1-ACA0-5A8D3097E8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3605921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0223EFFA-B72A-4A7B-AB0D-DEB333039A5D}"/>
              </a:ext>
            </a:extLst>
          </p:cNvPr>
          <p:cNvSpPr>
            <a:spLocks noGrp="1"/>
          </p:cNvSpPr>
          <p:nvPr>
            <p:ph type="title"/>
          </p:nvPr>
        </p:nvSpPr>
        <p:spPr>
          <a:xfrm>
            <a:off x="2111175" y="0"/>
            <a:ext cx="7981887" cy="556672"/>
          </a:xfrm>
        </p:spPr>
        <p:txBody>
          <a:bodyPr>
            <a:noAutofit/>
          </a:bodyPr>
          <a:lstStyle/>
          <a:p>
            <a:r>
              <a:rPr lang="en-GB" sz="3200" b="1" dirty="0"/>
              <a:t>Local Model</a:t>
            </a:r>
          </a:p>
        </p:txBody>
      </p:sp>
      <p:sp>
        <p:nvSpPr>
          <p:cNvPr id="9" name="Content Placeholder 1"/>
          <p:cNvSpPr>
            <a:spLocks noGrp="1"/>
          </p:cNvSpPr>
          <p:nvPr>
            <p:ph idx="1"/>
          </p:nvPr>
        </p:nvSpPr>
        <p:spPr>
          <a:xfrm>
            <a:off x="1524000" y="836712"/>
            <a:ext cx="9144000" cy="6021288"/>
          </a:xfrm>
        </p:spPr>
        <p:txBody>
          <a:bodyPr>
            <a:normAutofit fontScale="85000" lnSpcReduction="20000"/>
          </a:bodyPr>
          <a:lstStyle/>
          <a:p>
            <a:pPr marL="0">
              <a:spcAft>
                <a:spcPts val="600"/>
              </a:spcAft>
              <a:buNone/>
            </a:pPr>
            <a:r>
              <a:rPr lang="en-GB" sz="3000" dirty="0"/>
              <a:t>Updated 1 March 2021 based on actual admissions up to 28/02</a:t>
            </a:r>
          </a:p>
          <a:p>
            <a:pPr marL="0">
              <a:spcAft>
                <a:spcPts val="600"/>
              </a:spcAft>
              <a:buNone/>
            </a:pPr>
            <a:endParaRPr lang="en-GB" sz="1300" dirty="0"/>
          </a:p>
          <a:p>
            <a:pPr lvl="0"/>
            <a:r>
              <a:rPr lang="en-GB" sz="3000" dirty="0"/>
              <a:t>Assumes a hospitalisation rate of c4%</a:t>
            </a:r>
          </a:p>
          <a:p>
            <a:pPr lvl="0"/>
            <a:r>
              <a:rPr lang="en-GB" sz="3000" dirty="0"/>
              <a:t>Median LOS for General IPs of 3 days</a:t>
            </a:r>
          </a:p>
          <a:p>
            <a:pPr lvl="0"/>
            <a:r>
              <a:rPr lang="en-GB" sz="3000" dirty="0"/>
              <a:t>Median LOS for ICU of 9 days, but max set at 23 days</a:t>
            </a:r>
          </a:p>
          <a:p>
            <a:pPr lvl="0"/>
            <a:r>
              <a:rPr lang="en-GB" sz="3000" dirty="0"/>
              <a:t>R below 1 from 14/01</a:t>
            </a:r>
          </a:p>
          <a:p>
            <a:pPr lvl="0"/>
            <a:r>
              <a:rPr lang="en-GB" sz="3000" dirty="0"/>
              <a:t>Includes a 10% tolerance to all predictions</a:t>
            </a:r>
          </a:p>
          <a:p>
            <a:pPr lvl="0"/>
            <a:r>
              <a:rPr lang="en-GB" sz="3000" dirty="0"/>
              <a:t>Model automatically refreshes daily based on actual admissions experienced</a:t>
            </a:r>
          </a:p>
          <a:p>
            <a:pPr marL="0">
              <a:spcAft>
                <a:spcPts val="600"/>
              </a:spcAft>
              <a:buNone/>
            </a:pPr>
            <a:endParaRPr lang="en-GB" sz="1700" b="1" i="1" dirty="0"/>
          </a:p>
          <a:p>
            <a:pPr marL="0">
              <a:spcAft>
                <a:spcPts val="600"/>
              </a:spcAft>
              <a:buNone/>
            </a:pPr>
            <a:r>
              <a:rPr lang="en-GB" sz="2200" i="1" dirty="0">
                <a:solidFill>
                  <a:srgbClr val="FF0000"/>
                </a:solidFill>
              </a:rPr>
              <a:t>Points to note:  Model is only focused on patients needing Acute COVID treatment in a designated COVID general ward, HDU or ICU.  It does not include COVID Rehab wards, Ward 42 or any positive patients being treated out with the acute COVID bed base (i.e. patients in community or mental health hospitals)</a:t>
            </a:r>
          </a:p>
        </p:txBody>
      </p:sp>
      <p:pic>
        <p:nvPicPr>
          <p:cNvPr id="2" name="Picture 1">
            <a:extLst>
              <a:ext uri="{FF2B5EF4-FFF2-40B4-BE49-F238E27FC236}">
                <a16:creationId xmlns:a16="http://schemas.microsoft.com/office/drawing/2014/main" id="{7E80E78F-C6BC-5B34-993C-D47B1F550D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3918434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D2E1ACB-D38B-3A96-B26F-F30042253769}"/>
              </a:ext>
            </a:extLst>
          </p:cNvPr>
          <p:cNvSpPr txBox="1"/>
          <p:nvPr/>
        </p:nvSpPr>
        <p:spPr>
          <a:xfrm>
            <a:off x="520860" y="625034"/>
            <a:ext cx="8773611" cy="430887"/>
          </a:xfrm>
          <a:prstGeom prst="rect">
            <a:avLst/>
          </a:prstGeom>
          <a:noFill/>
        </p:spPr>
        <p:txBody>
          <a:bodyPr wrap="square" rtlCol="0">
            <a:spAutoFit/>
          </a:bodyPr>
          <a:lstStyle/>
          <a:p>
            <a:r>
              <a:rPr lang="en-GB" sz="2200" b="1" dirty="0"/>
              <a:t>Summary</a:t>
            </a:r>
          </a:p>
        </p:txBody>
      </p:sp>
      <p:sp>
        <p:nvSpPr>
          <p:cNvPr id="7" name="TextBox 6">
            <a:extLst>
              <a:ext uri="{FF2B5EF4-FFF2-40B4-BE49-F238E27FC236}">
                <a16:creationId xmlns:a16="http://schemas.microsoft.com/office/drawing/2014/main" id="{BBFAB0BA-A40A-6B7E-DF32-4C86D51E6329}"/>
              </a:ext>
            </a:extLst>
          </p:cNvPr>
          <p:cNvSpPr txBox="1"/>
          <p:nvPr/>
        </p:nvSpPr>
        <p:spPr>
          <a:xfrm>
            <a:off x="706054" y="1361628"/>
            <a:ext cx="7766614" cy="42473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sz="2400" dirty="0"/>
              <a:t>Lots to learn as we went</a:t>
            </a:r>
          </a:p>
          <a:p>
            <a:pPr marL="285750" indent="-285750">
              <a:lnSpc>
                <a:spcPct val="150000"/>
              </a:lnSpc>
              <a:buFont typeface="Arial" panose="020B0604020202020204" pitchFamily="34" charset="0"/>
              <a:buChar char="•"/>
            </a:pPr>
            <a:r>
              <a:rPr lang="en-GB" sz="2400" dirty="0"/>
              <a:t>Products built, reviewed and evaluated at pace</a:t>
            </a:r>
          </a:p>
          <a:p>
            <a:pPr marL="285750" indent="-285750">
              <a:lnSpc>
                <a:spcPct val="150000"/>
              </a:lnSpc>
              <a:buFont typeface="Arial" panose="020B0604020202020204" pitchFamily="34" charset="0"/>
              <a:buChar char="•"/>
            </a:pPr>
            <a:r>
              <a:rPr lang="en-GB" sz="2400" dirty="0"/>
              <a:t>Collaboration across reporting groups where possible</a:t>
            </a:r>
          </a:p>
          <a:p>
            <a:pPr marL="285750" indent="-285750">
              <a:lnSpc>
                <a:spcPct val="150000"/>
              </a:lnSpc>
              <a:buFont typeface="Arial" panose="020B0604020202020204" pitchFamily="34" charset="0"/>
              <a:buChar char="•"/>
            </a:pPr>
            <a:r>
              <a:rPr lang="en-GB" sz="2400" dirty="0"/>
              <a:t>Visibility and transparency of data was key</a:t>
            </a:r>
          </a:p>
          <a:p>
            <a:pPr marL="285750" indent="-285750">
              <a:lnSpc>
                <a:spcPct val="150000"/>
              </a:lnSpc>
              <a:buFont typeface="Arial" panose="020B0604020202020204" pitchFamily="34" charset="0"/>
              <a:buChar char="•"/>
            </a:pPr>
            <a:r>
              <a:rPr lang="en-GB" sz="2400" dirty="0"/>
              <a:t>Looked to sources beyond traditional systems</a:t>
            </a:r>
          </a:p>
          <a:p>
            <a:pPr marL="285750" indent="-285750">
              <a:lnSpc>
                <a:spcPct val="150000"/>
              </a:lnSpc>
              <a:buFont typeface="Arial" panose="020B0604020202020204" pitchFamily="34" charset="0"/>
              <a:buChar char="•"/>
            </a:pPr>
            <a:r>
              <a:rPr lang="en-GB" sz="2400" dirty="0"/>
              <a:t>Keep it simple where possible to ensure messages clear to allow decision-making at pace</a:t>
            </a:r>
          </a:p>
          <a:p>
            <a:pPr marL="285750" indent="-285750">
              <a:buFont typeface="Arial" panose="020B0604020202020204" pitchFamily="34" charset="0"/>
              <a:buChar char="•"/>
            </a:pPr>
            <a:endParaRPr lang="en-GB" dirty="0"/>
          </a:p>
        </p:txBody>
      </p:sp>
      <p:pic>
        <p:nvPicPr>
          <p:cNvPr id="2" name="Picture 1">
            <a:extLst>
              <a:ext uri="{FF2B5EF4-FFF2-40B4-BE49-F238E27FC236}">
                <a16:creationId xmlns:a16="http://schemas.microsoft.com/office/drawing/2014/main" id="{A727E873-6E92-6B76-45F9-7FB1BA3567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3327573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
        <p:nvSpPr>
          <p:cNvPr id="5" name="TextBox 4"/>
          <p:cNvSpPr txBox="1"/>
          <p:nvPr/>
        </p:nvSpPr>
        <p:spPr>
          <a:xfrm>
            <a:off x="632630" y="151883"/>
            <a:ext cx="9321597" cy="7125027"/>
          </a:xfrm>
          <a:prstGeom prst="rect">
            <a:avLst/>
          </a:prstGeom>
          <a:noFill/>
        </p:spPr>
        <p:txBody>
          <a:bodyPr wrap="square" rtlCol="0">
            <a:spAutoFit/>
          </a:bodyPr>
          <a:lstStyle/>
          <a:p>
            <a:r>
              <a:rPr lang="en-GB" sz="4600" dirty="0">
                <a:solidFill>
                  <a:srgbClr val="5D2884"/>
                </a:solidFill>
                <a:latin typeface="Calibri" panose="020F0502020204030204" pitchFamily="34" charset="0"/>
                <a:cs typeface="Calibri" panose="020F0502020204030204" pitchFamily="34" charset="0"/>
              </a:rPr>
              <a:t>   </a:t>
            </a:r>
            <a:r>
              <a:rPr lang="en-GB" sz="3200" dirty="0">
                <a:solidFill>
                  <a:srgbClr val="5D2884"/>
                </a:solidFill>
                <a:latin typeface="Calibri" panose="020F0502020204030204" pitchFamily="34" charset="0"/>
                <a:cs typeface="Calibri" panose="020F0502020204030204" pitchFamily="34" charset="0"/>
              </a:rPr>
              <a:t>Health &amp; Business Intelligence Team – </a:t>
            </a:r>
          </a:p>
          <a:p>
            <a:r>
              <a:rPr lang="en-GB" sz="3200" dirty="0">
                <a:solidFill>
                  <a:srgbClr val="5D2884"/>
                </a:solidFill>
                <a:latin typeface="Calibri" panose="020F0502020204030204" pitchFamily="34" charset="0"/>
                <a:cs typeface="Calibri" panose="020F0502020204030204" pitchFamily="34" charset="0"/>
              </a:rPr>
              <a:t>     what do we do?</a:t>
            </a:r>
          </a:p>
          <a:p>
            <a:endParaRPr lang="en-GB" sz="1600" dirty="0">
              <a:solidFill>
                <a:srgbClr val="5D2884"/>
              </a:solidFill>
              <a:latin typeface="Calibri" panose="020F0502020204030204" pitchFamily="34" charset="0"/>
              <a:cs typeface="Calibri" panose="020F0502020204030204" pitchFamily="34" charset="0"/>
            </a:endParaRPr>
          </a:p>
          <a:p>
            <a:pPr marL="285750" lvl="0" indent="-285750" eaLnBrk="0" fontAlgn="base" hangingPunct="0">
              <a:spcBef>
                <a:spcPct val="0"/>
              </a:spcBef>
              <a:spcAft>
                <a:spcPts val="1200"/>
              </a:spcAft>
              <a:buFont typeface="Arial" panose="020B0604020202020204" pitchFamily="34" charset="0"/>
              <a:buChar char="•"/>
              <a:defRPr/>
            </a:pPr>
            <a:r>
              <a:rPr lang="en-GB" sz="2400" b="1" dirty="0">
                <a:solidFill>
                  <a:srgbClr val="7030A0"/>
                </a:solidFill>
                <a:latin typeface="Calibri" panose="020F0502020204030204" pitchFamily="34" charset="0"/>
                <a:cs typeface="Calibri" panose="020F0502020204030204" pitchFamily="34" charset="0"/>
              </a:rPr>
              <a:t>Reporting</a:t>
            </a:r>
            <a:r>
              <a:rPr lang="en-GB" sz="2400" dirty="0">
                <a:solidFill>
                  <a:prstClr val="black"/>
                </a:solidFill>
                <a:latin typeface="Calibri" panose="020F0502020204030204" pitchFamily="34" charset="0"/>
                <a:cs typeface="Calibri" panose="020F0502020204030204" pitchFamily="34" charset="0"/>
              </a:rPr>
              <a:t> on patient activity and waiting times</a:t>
            </a:r>
          </a:p>
          <a:p>
            <a:pPr marL="285750" indent="-285750" eaLnBrk="0" fontAlgn="base" hangingPunct="0">
              <a:spcBef>
                <a:spcPct val="0"/>
              </a:spcBef>
              <a:spcAft>
                <a:spcPts val="1200"/>
              </a:spcAft>
              <a:buFont typeface="Arial" panose="020B0604020202020204" pitchFamily="34" charset="0"/>
              <a:buChar char="•"/>
              <a:defRPr/>
            </a:pPr>
            <a:r>
              <a:rPr lang="en-GB" sz="2400" dirty="0">
                <a:solidFill>
                  <a:prstClr val="black"/>
                </a:solidFill>
                <a:latin typeface="Calibri" panose="020F0502020204030204" pitchFamily="34" charset="0"/>
                <a:cs typeface="Calibri" panose="020F0502020204030204" pitchFamily="34" charset="0"/>
              </a:rPr>
              <a:t>Supporting strategic </a:t>
            </a:r>
            <a:r>
              <a:rPr lang="en-GB" sz="2400" b="1" dirty="0">
                <a:solidFill>
                  <a:srgbClr val="7030A0"/>
                </a:solidFill>
                <a:latin typeface="Calibri" panose="020F0502020204030204" pitchFamily="34" charset="0"/>
                <a:cs typeface="Calibri" panose="020F0502020204030204" pitchFamily="34" charset="0"/>
              </a:rPr>
              <a:t>priorities, planning and direction </a:t>
            </a:r>
            <a:r>
              <a:rPr lang="en-GB" sz="2400" dirty="0">
                <a:solidFill>
                  <a:prstClr val="black"/>
                </a:solidFill>
                <a:latin typeface="Calibri" panose="020F0502020204030204" pitchFamily="34" charset="0"/>
                <a:cs typeface="Calibri" panose="020F0502020204030204" pitchFamily="34" charset="0"/>
              </a:rPr>
              <a:t>of NHST</a:t>
            </a:r>
          </a:p>
          <a:p>
            <a:pPr marL="285750" lvl="0" indent="-285750" eaLnBrk="0" fontAlgn="base" hangingPunct="0">
              <a:spcBef>
                <a:spcPct val="0"/>
              </a:spcBef>
              <a:spcAft>
                <a:spcPts val="1200"/>
              </a:spcAft>
              <a:buFont typeface="Arial" panose="020B0604020202020204" pitchFamily="34" charset="0"/>
              <a:buChar char="•"/>
              <a:defRPr/>
            </a:pPr>
            <a:r>
              <a:rPr lang="en-GB" sz="2400" dirty="0">
                <a:solidFill>
                  <a:prstClr val="black"/>
                </a:solidFill>
                <a:latin typeface="Calibri" panose="020F0502020204030204" pitchFamily="34" charset="0"/>
                <a:cs typeface="Calibri" panose="020F0502020204030204" pitchFamily="34" charset="0"/>
              </a:rPr>
              <a:t>Analysis of reporting to help provide </a:t>
            </a:r>
            <a:r>
              <a:rPr lang="en-GB" sz="2400" b="1" dirty="0">
                <a:solidFill>
                  <a:srgbClr val="7030A0"/>
                </a:solidFill>
                <a:latin typeface="Calibri" panose="020F0502020204030204" pitchFamily="34" charset="0"/>
                <a:cs typeface="Calibri" panose="020F0502020204030204" pitchFamily="34" charset="0"/>
              </a:rPr>
              <a:t>insight and intelligence</a:t>
            </a:r>
          </a:p>
          <a:p>
            <a:pPr marL="285750" lvl="0" indent="-285750" eaLnBrk="0" fontAlgn="base" hangingPunct="0">
              <a:spcBef>
                <a:spcPct val="0"/>
              </a:spcBef>
              <a:spcAft>
                <a:spcPts val="1200"/>
              </a:spcAft>
              <a:buFont typeface="Arial" panose="020B0604020202020204" pitchFamily="34" charset="0"/>
              <a:buChar char="•"/>
              <a:defRPr/>
            </a:pPr>
            <a:r>
              <a:rPr lang="en-GB" sz="2400" b="1" dirty="0">
                <a:solidFill>
                  <a:srgbClr val="7030A0"/>
                </a:solidFill>
                <a:latin typeface="Calibri" panose="020F0502020204030204" pitchFamily="34" charset="0"/>
                <a:cs typeface="Calibri" panose="020F0502020204030204" pitchFamily="34" charset="0"/>
              </a:rPr>
              <a:t>Communication</a:t>
            </a:r>
            <a:r>
              <a:rPr lang="en-GB" sz="2400" dirty="0">
                <a:solidFill>
                  <a:prstClr val="black"/>
                </a:solidFill>
                <a:latin typeface="Calibri" panose="020F0502020204030204" pitchFamily="34" charset="0"/>
                <a:cs typeface="Calibri" panose="020F0502020204030204" pitchFamily="34" charset="0"/>
              </a:rPr>
              <a:t> and </a:t>
            </a:r>
            <a:r>
              <a:rPr lang="en-GB" sz="2400" b="1" dirty="0">
                <a:solidFill>
                  <a:srgbClr val="7030A0"/>
                </a:solidFill>
                <a:latin typeface="Calibri" panose="020F0502020204030204" pitchFamily="34" charset="0"/>
                <a:cs typeface="Calibri" panose="020F0502020204030204" pitchFamily="34" charset="0"/>
              </a:rPr>
              <a:t>collaboration</a:t>
            </a:r>
            <a:r>
              <a:rPr lang="en-GB" sz="2400" dirty="0">
                <a:solidFill>
                  <a:prstClr val="black"/>
                </a:solidFill>
                <a:latin typeface="Calibri" panose="020F0502020204030204" pitchFamily="34" charset="0"/>
                <a:cs typeface="Calibri" panose="020F0502020204030204" pitchFamily="34" charset="0"/>
              </a:rPr>
              <a:t> with key stakeholders</a:t>
            </a:r>
          </a:p>
          <a:p>
            <a:pPr marL="285750" indent="-285750" eaLnBrk="0" fontAlgn="base" hangingPunct="0">
              <a:spcBef>
                <a:spcPct val="0"/>
              </a:spcBef>
              <a:spcAft>
                <a:spcPts val="600"/>
              </a:spcAft>
              <a:buFont typeface="Arial" panose="020B0604020202020204" pitchFamily="34" charset="0"/>
              <a:buChar char="•"/>
              <a:defRPr/>
            </a:pPr>
            <a:r>
              <a:rPr lang="en-GB" sz="2400" dirty="0">
                <a:solidFill>
                  <a:prstClr val="black"/>
                </a:solidFill>
                <a:latin typeface="Calibri" panose="020F0502020204030204" pitchFamily="34" charset="0"/>
                <a:cs typeface="Calibri" panose="020F0502020204030204" pitchFamily="34" charset="0"/>
              </a:rPr>
              <a:t>Focus on </a:t>
            </a:r>
            <a:r>
              <a:rPr lang="en-GB" sz="2400" b="1" dirty="0">
                <a:solidFill>
                  <a:srgbClr val="7030A0"/>
                </a:solidFill>
                <a:latin typeface="Calibri" panose="020F0502020204030204" pitchFamily="34" charset="0"/>
                <a:cs typeface="Calibri" panose="020F0502020204030204" pitchFamily="34" charset="0"/>
              </a:rPr>
              <a:t>data visualisation </a:t>
            </a:r>
            <a:r>
              <a:rPr lang="en-GB" sz="2400" dirty="0">
                <a:solidFill>
                  <a:prstClr val="black"/>
                </a:solidFill>
                <a:latin typeface="Calibri" panose="020F0502020204030204" pitchFamily="34" charset="0"/>
                <a:cs typeface="Calibri" panose="020F0502020204030204" pitchFamily="34" charset="0"/>
              </a:rPr>
              <a:t>to aid</a:t>
            </a:r>
          </a:p>
          <a:p>
            <a:pPr eaLnBrk="0" fontAlgn="base" hangingPunct="0">
              <a:spcBef>
                <a:spcPct val="0"/>
              </a:spcBef>
              <a:spcAft>
                <a:spcPts val="600"/>
              </a:spcAft>
              <a:defRPr/>
            </a:pPr>
            <a:r>
              <a:rPr lang="en-GB" sz="2400" dirty="0">
                <a:solidFill>
                  <a:prstClr val="black"/>
                </a:solidFill>
                <a:latin typeface="Calibri" panose="020F0502020204030204" pitchFamily="34" charset="0"/>
                <a:cs typeface="Calibri" panose="020F0502020204030204" pitchFamily="34" charset="0"/>
              </a:rPr>
              <a:t>     interpretation</a:t>
            </a:r>
          </a:p>
          <a:p>
            <a:pPr eaLnBrk="0" fontAlgn="base" hangingPunct="0">
              <a:spcBef>
                <a:spcPct val="0"/>
              </a:spcBef>
              <a:spcAft>
                <a:spcPts val="600"/>
              </a:spcAft>
              <a:defRPr/>
            </a:pPr>
            <a:endParaRPr lang="en-GB" sz="200" dirty="0">
              <a:solidFill>
                <a:prstClr val="black"/>
              </a:solidFill>
              <a:latin typeface="Calibri" panose="020F0502020204030204" pitchFamily="34" charset="0"/>
              <a:cs typeface="Calibri" panose="020F0502020204030204" pitchFamily="34" charset="0"/>
            </a:endParaRPr>
          </a:p>
          <a:p>
            <a:pPr marL="285750" indent="-285750" eaLnBrk="0" fontAlgn="base" hangingPunct="0">
              <a:spcBef>
                <a:spcPct val="0"/>
              </a:spcBef>
              <a:spcAft>
                <a:spcPts val="1200"/>
              </a:spcAft>
              <a:buFont typeface="Arial" panose="020B0604020202020204" pitchFamily="34" charset="0"/>
              <a:buChar char="•"/>
              <a:defRPr/>
            </a:pPr>
            <a:r>
              <a:rPr lang="en-GB" sz="2400" dirty="0">
                <a:solidFill>
                  <a:prstClr val="black"/>
                </a:solidFill>
                <a:latin typeface="Calibri" panose="020F0502020204030204" pitchFamily="34" charset="0"/>
                <a:cs typeface="Calibri" panose="020F0502020204030204" pitchFamily="34" charset="0"/>
              </a:rPr>
              <a:t>Assistance in helping improve </a:t>
            </a:r>
            <a:r>
              <a:rPr lang="en-GB" sz="2400" b="1" dirty="0">
                <a:solidFill>
                  <a:srgbClr val="7030A0"/>
                </a:solidFill>
                <a:latin typeface="Calibri" panose="020F0502020204030204" pitchFamily="34" charset="0"/>
                <a:cs typeface="Calibri" panose="020F0502020204030204" pitchFamily="34" charset="0"/>
              </a:rPr>
              <a:t>data literacy</a:t>
            </a:r>
          </a:p>
          <a:p>
            <a:pPr marL="285750" lvl="0" indent="-285750" eaLnBrk="0" fontAlgn="base" hangingPunct="0">
              <a:spcBef>
                <a:spcPct val="0"/>
              </a:spcBef>
              <a:spcAft>
                <a:spcPts val="1200"/>
              </a:spcAft>
              <a:buFont typeface="Arial" panose="020B0604020202020204" pitchFamily="34" charset="0"/>
              <a:buChar char="•"/>
              <a:defRPr/>
            </a:pPr>
            <a:r>
              <a:rPr lang="en-GB" sz="2400" dirty="0">
                <a:solidFill>
                  <a:prstClr val="black"/>
                </a:solidFill>
                <a:latin typeface="Calibri" panose="020F0502020204030204" pitchFamily="34" charset="0"/>
                <a:cs typeface="Calibri" panose="020F0502020204030204" pitchFamily="34" charset="0"/>
              </a:rPr>
              <a:t>Development of </a:t>
            </a:r>
            <a:r>
              <a:rPr lang="en-GB" sz="2400" b="1" dirty="0">
                <a:solidFill>
                  <a:srgbClr val="7030A0"/>
                </a:solidFill>
                <a:latin typeface="Calibri" panose="020F0502020204030204" pitchFamily="34" charset="0"/>
                <a:cs typeface="Calibri" panose="020F0502020204030204" pitchFamily="34" charset="0"/>
              </a:rPr>
              <a:t>intuitive</a:t>
            </a:r>
            <a:r>
              <a:rPr lang="en-GB" sz="2400" dirty="0">
                <a:solidFill>
                  <a:prstClr val="black"/>
                </a:solidFill>
                <a:latin typeface="Calibri" panose="020F0502020204030204" pitchFamily="34" charset="0"/>
                <a:cs typeface="Calibri" panose="020F0502020204030204" pitchFamily="34" charset="0"/>
              </a:rPr>
              <a:t> dashboards</a:t>
            </a:r>
          </a:p>
          <a:p>
            <a:pPr marL="285750" lvl="0" indent="-285750" eaLnBrk="0" fontAlgn="base" hangingPunct="0">
              <a:spcBef>
                <a:spcPct val="0"/>
              </a:spcBef>
              <a:spcAft>
                <a:spcPts val="1200"/>
              </a:spcAft>
              <a:buFont typeface="Arial" panose="020B0604020202020204" pitchFamily="34" charset="0"/>
              <a:buChar char="•"/>
              <a:defRPr/>
            </a:pPr>
            <a:r>
              <a:rPr lang="en-GB" sz="2400" dirty="0">
                <a:solidFill>
                  <a:prstClr val="black"/>
                </a:solidFill>
                <a:latin typeface="Calibri" panose="020F0502020204030204" pitchFamily="34" charset="0"/>
                <a:cs typeface="Calibri" panose="020F0502020204030204" pitchFamily="34" charset="0"/>
              </a:rPr>
              <a:t>Personal </a:t>
            </a:r>
            <a:r>
              <a:rPr lang="en-GB" sz="2400" b="1" dirty="0">
                <a:solidFill>
                  <a:srgbClr val="7030A0"/>
                </a:solidFill>
                <a:latin typeface="Calibri" panose="020F0502020204030204" pitchFamily="34" charset="0"/>
                <a:cs typeface="Calibri" panose="020F0502020204030204" pitchFamily="34" charset="0"/>
              </a:rPr>
              <a:t>development</a:t>
            </a:r>
            <a:r>
              <a:rPr lang="en-GB" sz="2400" dirty="0">
                <a:solidFill>
                  <a:prstClr val="black"/>
                </a:solidFill>
                <a:latin typeface="Calibri" panose="020F0502020204030204" pitchFamily="34" charset="0"/>
                <a:cs typeface="Calibri" panose="020F0502020204030204" pitchFamily="34" charset="0"/>
              </a:rPr>
              <a:t> and discovery</a:t>
            </a:r>
            <a:r>
              <a:rPr lang="en-GB" sz="2400" dirty="0">
                <a:latin typeface="Calibri" panose="020F0502020204030204" pitchFamily="34" charset="0"/>
                <a:cs typeface="Calibri" panose="020F0502020204030204" pitchFamily="34" charset="0"/>
              </a:rPr>
              <a:t>	</a:t>
            </a:r>
          </a:p>
          <a:p>
            <a:endParaRPr lang="en-GB" sz="3000" dirty="0">
              <a:solidFill>
                <a:srgbClr val="5D2884"/>
              </a:solidFill>
              <a:latin typeface="Calibri" panose="020F0502020204030204" pitchFamily="34" charset="0"/>
              <a:cs typeface="Calibri" panose="020F0502020204030204" pitchFamily="34" charset="0"/>
            </a:endParaRPr>
          </a:p>
          <a:p>
            <a:endParaRPr lang="en-GB" sz="3000" dirty="0">
              <a:solidFill>
                <a:srgbClr val="5D2884"/>
              </a:solidFill>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86B0F967-0756-BC86-11DF-210906DCBEA5}"/>
              </a:ext>
            </a:extLst>
          </p:cNvPr>
          <p:cNvPicPr>
            <a:picLocks noChangeAspect="1"/>
          </p:cNvPicPr>
          <p:nvPr/>
        </p:nvPicPr>
        <p:blipFill rotWithShape="1">
          <a:blip r:embed="rId4"/>
          <a:srcRect t="5820"/>
          <a:stretch/>
        </p:blipFill>
        <p:spPr>
          <a:xfrm>
            <a:off x="7106856" y="3779981"/>
            <a:ext cx="4695510" cy="2926136"/>
          </a:xfrm>
          <a:prstGeom prst="rect">
            <a:avLst/>
          </a:prstGeom>
        </p:spPr>
      </p:pic>
    </p:spTree>
    <p:extLst>
      <p:ext uri="{BB962C8B-B14F-4D97-AF65-F5344CB8AC3E}">
        <p14:creationId xmlns:p14="http://schemas.microsoft.com/office/powerpoint/2010/main" val="1017892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5953" t="6985" r="6529" b="7488"/>
          <a:stretch/>
        </p:blipFill>
        <p:spPr>
          <a:xfrm>
            <a:off x="874054" y="1107380"/>
            <a:ext cx="3344092" cy="2312127"/>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
        <p:nvSpPr>
          <p:cNvPr id="5" name="TextBox 4"/>
          <p:cNvSpPr txBox="1"/>
          <p:nvPr/>
        </p:nvSpPr>
        <p:spPr>
          <a:xfrm>
            <a:off x="874055" y="3609934"/>
            <a:ext cx="3210266" cy="1815882"/>
          </a:xfrm>
          <a:prstGeom prst="rect">
            <a:avLst/>
          </a:prstGeom>
          <a:noFill/>
        </p:spPr>
        <p:txBody>
          <a:bodyPr wrap="square" rtlCol="0">
            <a:spAutoFit/>
          </a:bodyPr>
          <a:lstStyle/>
          <a:p>
            <a:r>
              <a:rPr lang="en-GB" sz="2800" dirty="0">
                <a:solidFill>
                  <a:srgbClr val="5D2884"/>
                </a:solidFill>
                <a:latin typeface="Calibri" panose="020F0502020204030204" pitchFamily="34" charset="0"/>
                <a:cs typeface="Calibri" panose="020F0502020204030204" pitchFamily="34" charset="0"/>
              </a:rPr>
              <a:t>By doing what you love, you inspire and awaken the hearts of others.</a:t>
            </a:r>
          </a:p>
        </p:txBody>
      </p:sp>
      <p:sp>
        <p:nvSpPr>
          <p:cNvPr id="6" name="TextBox 5"/>
          <p:cNvSpPr txBox="1"/>
          <p:nvPr/>
        </p:nvSpPr>
        <p:spPr>
          <a:xfrm>
            <a:off x="1003610" y="304185"/>
            <a:ext cx="8776010" cy="615553"/>
          </a:xfrm>
          <a:prstGeom prst="rect">
            <a:avLst/>
          </a:prstGeom>
          <a:noFill/>
        </p:spPr>
        <p:txBody>
          <a:bodyPr wrap="square" rtlCol="0">
            <a:spAutoFit/>
          </a:bodyPr>
          <a:lstStyle/>
          <a:p>
            <a:r>
              <a:rPr lang="en-GB" sz="3400" dirty="0">
                <a:solidFill>
                  <a:srgbClr val="5D2884"/>
                </a:solidFill>
                <a:latin typeface="Calibri" panose="020F0502020204030204" pitchFamily="34" charset="0"/>
                <a:cs typeface="Calibri" panose="020F0502020204030204" pitchFamily="34" charset="0"/>
              </a:rPr>
              <a:t>Our Aim:</a:t>
            </a:r>
          </a:p>
        </p:txBody>
      </p:sp>
      <p:pic>
        <p:nvPicPr>
          <p:cNvPr id="3" name="Picture 2"/>
          <p:cNvPicPr>
            <a:picLocks noChangeAspect="1"/>
          </p:cNvPicPr>
          <p:nvPr/>
        </p:nvPicPr>
        <p:blipFill rotWithShape="1">
          <a:blip r:embed="rId5"/>
          <a:srcRect t="15182" b="27667"/>
          <a:stretch/>
        </p:blipFill>
        <p:spPr>
          <a:xfrm>
            <a:off x="4923412" y="1107380"/>
            <a:ext cx="3312932" cy="2364377"/>
          </a:xfrm>
          <a:prstGeom prst="rect">
            <a:avLst/>
          </a:prstGeom>
        </p:spPr>
      </p:pic>
      <p:sp>
        <p:nvSpPr>
          <p:cNvPr id="7" name="TextBox 6"/>
          <p:cNvSpPr txBox="1"/>
          <p:nvPr/>
        </p:nvSpPr>
        <p:spPr>
          <a:xfrm>
            <a:off x="5130676" y="3609934"/>
            <a:ext cx="4598241" cy="2246769"/>
          </a:xfrm>
          <a:prstGeom prst="rect">
            <a:avLst/>
          </a:prstGeom>
          <a:noFill/>
        </p:spPr>
        <p:txBody>
          <a:bodyPr wrap="square" rtlCol="0">
            <a:spAutoFit/>
          </a:bodyPr>
          <a:lstStyle/>
          <a:p>
            <a:r>
              <a:rPr lang="en-GB" sz="2800" dirty="0">
                <a:solidFill>
                  <a:srgbClr val="5D2884"/>
                </a:solidFill>
                <a:latin typeface="Calibri" panose="020F0502020204030204" pitchFamily="34" charset="0"/>
                <a:cs typeface="Calibri" panose="020F0502020204030204" pitchFamily="34" charset="0"/>
              </a:rPr>
              <a:t>Believe in yourself and you will be unstoppable.</a:t>
            </a:r>
          </a:p>
          <a:p>
            <a:endParaRPr lang="en-GB" sz="2800" dirty="0">
              <a:solidFill>
                <a:srgbClr val="5D2884"/>
              </a:solidFill>
              <a:latin typeface="Calibri" panose="020F0502020204030204" pitchFamily="34" charset="0"/>
              <a:cs typeface="Calibri" panose="020F0502020204030204" pitchFamily="34" charset="0"/>
            </a:endParaRPr>
          </a:p>
          <a:p>
            <a:r>
              <a:rPr lang="en-GB" sz="2800" dirty="0">
                <a:solidFill>
                  <a:srgbClr val="5D2884"/>
                </a:solidFill>
                <a:latin typeface="Calibri" panose="020F0502020204030204" pitchFamily="34" charset="0"/>
                <a:cs typeface="Calibri" panose="020F0502020204030204" pitchFamily="34" charset="0"/>
              </a:rPr>
              <a:t>Bring curiosity, creativity, and critical thinking.</a:t>
            </a:r>
          </a:p>
        </p:txBody>
      </p:sp>
    </p:spTree>
    <p:extLst>
      <p:ext uri="{BB962C8B-B14F-4D97-AF65-F5344CB8AC3E}">
        <p14:creationId xmlns:p14="http://schemas.microsoft.com/office/powerpoint/2010/main" val="453062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60630" y="652347"/>
            <a:ext cx="8390634" cy="5232202"/>
          </a:xfrm>
          <a:prstGeom prst="rect">
            <a:avLst/>
          </a:prstGeom>
          <a:noFill/>
        </p:spPr>
        <p:txBody>
          <a:bodyPr wrap="square" rtlCol="0">
            <a:spAutoFit/>
          </a:bodyPr>
          <a:lstStyle/>
          <a:p>
            <a:r>
              <a:rPr lang="en-GB" sz="3200" dirty="0">
                <a:solidFill>
                  <a:srgbClr val="5D2884"/>
                </a:solidFill>
                <a:latin typeface="Calibri" panose="020F0502020204030204" pitchFamily="34" charset="0"/>
                <a:cs typeface="Calibri" panose="020F0502020204030204" pitchFamily="34" charset="0"/>
              </a:rPr>
              <a:t>HBI Principles:</a:t>
            </a:r>
          </a:p>
          <a:p>
            <a:endParaRPr lang="en-GB" sz="3200" dirty="0">
              <a:solidFill>
                <a:srgbClr val="5D2884"/>
              </a:solidFill>
              <a:latin typeface="Calibri" panose="020F0502020204030204" pitchFamily="34" charset="0"/>
              <a:cs typeface="Calibri" panose="020F0502020204030204" pitchFamily="34" charset="0"/>
            </a:endParaRPr>
          </a:p>
          <a:p>
            <a:r>
              <a:rPr lang="en-GB" sz="2400" dirty="0">
                <a:solidFill>
                  <a:srgbClr val="5D2884"/>
                </a:solidFill>
                <a:latin typeface="Calibri" panose="020F0502020204030204" pitchFamily="34" charset="0"/>
                <a:cs typeface="Calibri" panose="020F0502020204030204" pitchFamily="34" charset="0"/>
              </a:rPr>
              <a:t>4 truths in the world of data and information</a:t>
            </a:r>
          </a:p>
          <a:p>
            <a:endParaRPr lang="en-GB" sz="2400" dirty="0">
              <a:solidFill>
                <a:srgbClr val="5D2884"/>
              </a:solidFill>
              <a:latin typeface="Calibri" panose="020F0502020204030204" pitchFamily="34" charset="0"/>
              <a:cs typeface="Calibri" panose="020F0502020204030204" pitchFamily="34" charset="0"/>
            </a:endParaRPr>
          </a:p>
          <a:p>
            <a:pPr marL="514350" indent="-514350">
              <a:buFont typeface="+mj-lt"/>
              <a:buAutoNum type="arabicPeriod"/>
            </a:pPr>
            <a:r>
              <a:rPr lang="en-GB" sz="2400" dirty="0">
                <a:solidFill>
                  <a:srgbClr val="5D2884"/>
                </a:solidFill>
                <a:latin typeface="Calibri" panose="020F0502020204030204" pitchFamily="34" charset="0"/>
                <a:cs typeface="Calibri" panose="020F0502020204030204" pitchFamily="34" charset="0"/>
              </a:rPr>
              <a:t>right data</a:t>
            </a:r>
          </a:p>
          <a:p>
            <a:pPr marL="514350" indent="-514350">
              <a:buFont typeface="+mj-lt"/>
              <a:buAutoNum type="arabicPeriod"/>
            </a:pPr>
            <a:r>
              <a:rPr lang="en-GB" sz="2400" dirty="0">
                <a:solidFill>
                  <a:srgbClr val="5D2884"/>
                </a:solidFill>
                <a:latin typeface="Calibri" panose="020F0502020204030204" pitchFamily="34" charset="0"/>
                <a:cs typeface="Calibri" panose="020F0502020204030204" pitchFamily="34" charset="0"/>
              </a:rPr>
              <a:t>at the right time</a:t>
            </a:r>
          </a:p>
          <a:p>
            <a:pPr marL="514350" indent="-514350">
              <a:buFont typeface="+mj-lt"/>
              <a:buAutoNum type="arabicPeriod"/>
            </a:pPr>
            <a:r>
              <a:rPr lang="en-GB" sz="2400" dirty="0">
                <a:solidFill>
                  <a:srgbClr val="5D2884"/>
                </a:solidFill>
                <a:latin typeface="Calibri" panose="020F0502020204030204" pitchFamily="34" charset="0"/>
                <a:cs typeface="Calibri" panose="020F0502020204030204" pitchFamily="34" charset="0"/>
              </a:rPr>
              <a:t>for the right need</a:t>
            </a:r>
          </a:p>
          <a:p>
            <a:pPr marL="514350" indent="-514350">
              <a:buFont typeface="+mj-lt"/>
              <a:buAutoNum type="arabicPeriod"/>
            </a:pPr>
            <a:r>
              <a:rPr lang="en-GB" sz="2400" dirty="0">
                <a:solidFill>
                  <a:srgbClr val="5D2884"/>
                </a:solidFill>
                <a:latin typeface="Calibri" panose="020F0502020204030204" pitchFamily="34" charset="0"/>
                <a:cs typeface="Calibri" panose="020F0502020204030204" pitchFamily="34" charset="0"/>
              </a:rPr>
              <a:t>with the right data literacy</a:t>
            </a:r>
          </a:p>
          <a:p>
            <a:endParaRPr lang="en-GB" sz="2400" dirty="0">
              <a:solidFill>
                <a:srgbClr val="5D2884"/>
              </a:solidFill>
              <a:latin typeface="Calibri" panose="020F0502020204030204" pitchFamily="34" charset="0"/>
              <a:cs typeface="Calibri" panose="020F0502020204030204" pitchFamily="34" charset="0"/>
            </a:endParaRPr>
          </a:p>
          <a:p>
            <a:r>
              <a:rPr lang="en-GB" sz="2400" dirty="0">
                <a:solidFill>
                  <a:srgbClr val="5D2884"/>
                </a:solidFill>
                <a:latin typeface="Calibri" panose="020F0502020204030204" pitchFamily="34" charset="0"/>
                <a:cs typeface="Calibri" panose="020F0502020204030204" pitchFamily="34" charset="0"/>
              </a:rPr>
              <a:t>Reduce focus on noise / large volume of data, and focus on the </a:t>
            </a:r>
            <a:r>
              <a:rPr lang="en-GB" sz="2400" b="1" dirty="0">
                <a:solidFill>
                  <a:srgbClr val="5D2884"/>
                </a:solidFill>
                <a:latin typeface="Calibri" panose="020F0502020204030204" pitchFamily="34" charset="0"/>
                <a:cs typeface="Calibri" panose="020F0502020204030204" pitchFamily="34" charset="0"/>
              </a:rPr>
              <a:t>objective</a:t>
            </a:r>
            <a:r>
              <a:rPr lang="en-GB" sz="2400" dirty="0">
                <a:solidFill>
                  <a:srgbClr val="5D2884"/>
                </a:solidFill>
                <a:latin typeface="Calibri" panose="020F0502020204030204" pitchFamily="34" charset="0"/>
                <a:cs typeface="Calibri" panose="020F0502020204030204" pitchFamily="34" charset="0"/>
              </a:rPr>
              <a:t> you’re trying to achieve, find the </a:t>
            </a:r>
            <a:r>
              <a:rPr lang="en-GB" sz="2400" b="1" dirty="0">
                <a:solidFill>
                  <a:srgbClr val="5D2884"/>
                </a:solidFill>
                <a:latin typeface="Calibri" panose="020F0502020204030204" pitchFamily="34" charset="0"/>
                <a:cs typeface="Calibri" panose="020F0502020204030204" pitchFamily="34" charset="0"/>
              </a:rPr>
              <a:t>right data </a:t>
            </a:r>
            <a:r>
              <a:rPr lang="en-GB" sz="2400" dirty="0">
                <a:solidFill>
                  <a:srgbClr val="5D2884"/>
                </a:solidFill>
                <a:latin typeface="Calibri" panose="020F0502020204030204" pitchFamily="34" charset="0"/>
                <a:cs typeface="Calibri" panose="020F0502020204030204" pitchFamily="34" charset="0"/>
              </a:rPr>
              <a:t>for it, at the </a:t>
            </a:r>
            <a:r>
              <a:rPr lang="en-GB" sz="2400" b="1" dirty="0">
                <a:solidFill>
                  <a:srgbClr val="5D2884"/>
                </a:solidFill>
                <a:latin typeface="Calibri" panose="020F0502020204030204" pitchFamily="34" charset="0"/>
                <a:cs typeface="Calibri" panose="020F0502020204030204" pitchFamily="34" charset="0"/>
              </a:rPr>
              <a:t>right time</a:t>
            </a:r>
            <a:r>
              <a:rPr lang="en-GB" sz="2400" dirty="0">
                <a:solidFill>
                  <a:srgbClr val="5D2884"/>
                </a:solidFill>
                <a:latin typeface="Calibri" panose="020F0502020204030204" pitchFamily="34" charset="0"/>
                <a:cs typeface="Calibri" panose="020F0502020204030204" pitchFamily="34" charset="0"/>
              </a:rPr>
              <a:t>, and then bring </a:t>
            </a:r>
            <a:r>
              <a:rPr lang="en-GB" sz="2400" b="1" dirty="0">
                <a:solidFill>
                  <a:srgbClr val="5D2884"/>
                </a:solidFill>
                <a:latin typeface="Calibri" panose="020F0502020204030204" pitchFamily="34" charset="0"/>
                <a:cs typeface="Calibri" panose="020F0502020204030204" pitchFamily="34" charset="0"/>
              </a:rPr>
              <a:t>data literacy </a:t>
            </a:r>
            <a:r>
              <a:rPr lang="en-GB" sz="2400" dirty="0">
                <a:solidFill>
                  <a:srgbClr val="5D2884"/>
                </a:solidFill>
                <a:latin typeface="Calibri" panose="020F0502020204030204" pitchFamily="34" charset="0"/>
                <a:cs typeface="Calibri" panose="020F0502020204030204" pitchFamily="34" charset="0"/>
              </a:rPr>
              <a:t>to the table.</a:t>
            </a:r>
          </a:p>
          <a:p>
            <a:endParaRPr lang="en-GB" sz="3000" dirty="0">
              <a:solidFill>
                <a:srgbClr val="5D2884"/>
              </a:solidFill>
              <a:latin typeface="Calibri" panose="020F0502020204030204" pitchFamily="34" charset="0"/>
              <a:cs typeface="Calibri" panose="020F0502020204030204" pitchFamily="34" charset="0"/>
            </a:endParaRPr>
          </a:p>
        </p:txBody>
      </p:sp>
      <p:pic>
        <p:nvPicPr>
          <p:cNvPr id="2" name="Picture 1"/>
          <p:cNvPicPr>
            <a:picLocks noChangeAspect="1"/>
          </p:cNvPicPr>
          <p:nvPr/>
        </p:nvPicPr>
        <p:blipFill rotWithShape="1">
          <a:blip r:embed="rId3"/>
          <a:srcRect l="18216" t="14156" r="16269" b="15062"/>
          <a:stretch/>
        </p:blipFill>
        <p:spPr>
          <a:xfrm>
            <a:off x="10089820" y="4576499"/>
            <a:ext cx="1681634" cy="1816841"/>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1283934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
        <p:nvSpPr>
          <p:cNvPr id="5" name="TextBox 4"/>
          <p:cNvSpPr txBox="1"/>
          <p:nvPr/>
        </p:nvSpPr>
        <p:spPr>
          <a:xfrm>
            <a:off x="970155" y="378455"/>
            <a:ext cx="8920976" cy="892552"/>
          </a:xfrm>
          <a:prstGeom prst="rect">
            <a:avLst/>
          </a:prstGeom>
          <a:noFill/>
        </p:spPr>
        <p:txBody>
          <a:bodyPr wrap="square" rtlCol="0">
            <a:spAutoFit/>
          </a:bodyPr>
          <a:lstStyle/>
          <a:p>
            <a:r>
              <a:rPr lang="en-GB" sz="3200" dirty="0">
                <a:solidFill>
                  <a:srgbClr val="5D2884"/>
                </a:solidFill>
                <a:latin typeface="Calibri" panose="020F0502020204030204" pitchFamily="34" charset="0"/>
                <a:cs typeface="Calibri" panose="020F0502020204030204" pitchFamily="34" charset="0"/>
              </a:rPr>
              <a:t>The data driven framework</a:t>
            </a:r>
          </a:p>
          <a:p>
            <a:endParaRPr lang="en-GB" sz="2000" dirty="0">
              <a:solidFill>
                <a:srgbClr val="5D2884"/>
              </a:solidFill>
              <a:latin typeface="Calibri" panose="020F0502020204030204" pitchFamily="34" charset="0"/>
              <a:cs typeface="Calibri" panose="020F0502020204030204" pitchFamily="34" charset="0"/>
            </a:endParaRPr>
          </a:p>
        </p:txBody>
      </p:sp>
      <p:pic>
        <p:nvPicPr>
          <p:cNvPr id="2" name="Picture 1"/>
          <p:cNvPicPr>
            <a:picLocks noChangeAspect="1"/>
          </p:cNvPicPr>
          <p:nvPr/>
        </p:nvPicPr>
        <p:blipFill>
          <a:blip r:embed="rId4"/>
          <a:stretch>
            <a:fillRect/>
          </a:stretch>
        </p:blipFill>
        <p:spPr>
          <a:xfrm>
            <a:off x="334095" y="4752877"/>
            <a:ext cx="1637004" cy="711569"/>
          </a:xfrm>
          <a:prstGeom prst="rect">
            <a:avLst/>
          </a:prstGeom>
        </p:spPr>
      </p:pic>
      <p:pic>
        <p:nvPicPr>
          <p:cNvPr id="6" name="Picture 5">
            <a:extLst>
              <a:ext uri="{FF2B5EF4-FFF2-40B4-BE49-F238E27FC236}">
                <a16:creationId xmlns:a16="http://schemas.microsoft.com/office/drawing/2014/main" id="{D34A2A35-9E87-DA20-FCA2-423208E5A2C1}"/>
              </a:ext>
            </a:extLst>
          </p:cNvPr>
          <p:cNvPicPr>
            <a:picLocks noChangeAspect="1"/>
          </p:cNvPicPr>
          <p:nvPr/>
        </p:nvPicPr>
        <p:blipFill>
          <a:blip r:embed="rId5"/>
          <a:stretch>
            <a:fillRect/>
          </a:stretch>
        </p:blipFill>
        <p:spPr>
          <a:xfrm>
            <a:off x="755903" y="1271007"/>
            <a:ext cx="8562203" cy="4738221"/>
          </a:xfrm>
          <a:prstGeom prst="rect">
            <a:avLst/>
          </a:prstGeom>
        </p:spPr>
      </p:pic>
    </p:spTree>
    <p:extLst>
      <p:ext uri="{BB962C8B-B14F-4D97-AF65-F5344CB8AC3E}">
        <p14:creationId xmlns:p14="http://schemas.microsoft.com/office/powerpoint/2010/main" val="517964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
        <p:nvSpPr>
          <p:cNvPr id="5" name="TextBox 4"/>
          <p:cNvSpPr txBox="1"/>
          <p:nvPr/>
        </p:nvSpPr>
        <p:spPr>
          <a:xfrm>
            <a:off x="976132" y="796578"/>
            <a:ext cx="8920976" cy="4924425"/>
          </a:xfrm>
          <a:prstGeom prst="rect">
            <a:avLst/>
          </a:prstGeom>
          <a:noFill/>
        </p:spPr>
        <p:txBody>
          <a:bodyPr wrap="square" rtlCol="0">
            <a:spAutoFit/>
          </a:bodyPr>
          <a:lstStyle/>
          <a:p>
            <a:r>
              <a:rPr lang="en-GB" sz="4000" dirty="0">
                <a:solidFill>
                  <a:srgbClr val="5D2884"/>
                </a:solidFill>
                <a:latin typeface="Calibri" panose="020F0502020204030204" pitchFamily="34" charset="0"/>
                <a:cs typeface="Calibri" panose="020F0502020204030204" pitchFamily="34" charset="0"/>
              </a:rPr>
              <a:t>Our World of Data – the 4 C’s</a:t>
            </a:r>
          </a:p>
          <a:p>
            <a:endParaRPr lang="en-GB" sz="3200" dirty="0">
              <a:solidFill>
                <a:srgbClr val="5D2884"/>
              </a:solidFill>
              <a:latin typeface="Calibri" panose="020F0502020204030204" pitchFamily="34" charset="0"/>
              <a:cs typeface="Calibri" panose="020F0502020204030204" pitchFamily="34" charset="0"/>
            </a:endParaRPr>
          </a:p>
          <a:p>
            <a:pPr marL="504000" indent="-360000">
              <a:buFont typeface="Arial" panose="020B0604020202020204" pitchFamily="34" charset="0"/>
              <a:buChar char="•"/>
            </a:pPr>
            <a:r>
              <a:rPr lang="en-GB" sz="3000" b="1" dirty="0">
                <a:solidFill>
                  <a:srgbClr val="5D2884"/>
                </a:solidFill>
                <a:latin typeface="Calibri" panose="020F0502020204030204" pitchFamily="34" charset="0"/>
                <a:cs typeface="Calibri" panose="020F0502020204030204" pitchFamily="34" charset="0"/>
              </a:rPr>
              <a:t>C</a:t>
            </a:r>
            <a:r>
              <a:rPr lang="en-GB" sz="3000" dirty="0">
                <a:solidFill>
                  <a:srgbClr val="5D2884"/>
                </a:solidFill>
                <a:latin typeface="Calibri" panose="020F0502020204030204" pitchFamily="34" charset="0"/>
                <a:cs typeface="Calibri" panose="020F0502020204030204" pitchFamily="34" charset="0"/>
              </a:rPr>
              <a:t>uriosity</a:t>
            </a:r>
          </a:p>
          <a:p>
            <a:pPr marL="504000" indent="-360000"/>
            <a:endParaRPr lang="en-GB" sz="3000" dirty="0">
              <a:solidFill>
                <a:srgbClr val="5D2884"/>
              </a:solidFill>
              <a:latin typeface="Calibri" panose="020F0502020204030204" pitchFamily="34" charset="0"/>
              <a:cs typeface="Calibri" panose="020F0502020204030204" pitchFamily="34" charset="0"/>
            </a:endParaRPr>
          </a:p>
          <a:p>
            <a:pPr marL="504000" indent="-360000">
              <a:buFont typeface="Arial" panose="020B0604020202020204" pitchFamily="34" charset="0"/>
              <a:buChar char="•"/>
            </a:pPr>
            <a:r>
              <a:rPr lang="en-GB" sz="3000" b="1" dirty="0">
                <a:solidFill>
                  <a:srgbClr val="5D2884"/>
                </a:solidFill>
                <a:latin typeface="Calibri" panose="020F0502020204030204" pitchFamily="34" charset="0"/>
                <a:cs typeface="Calibri" panose="020F0502020204030204" pitchFamily="34" charset="0"/>
              </a:rPr>
              <a:t>C</a:t>
            </a:r>
            <a:r>
              <a:rPr lang="en-GB" sz="3000" dirty="0">
                <a:solidFill>
                  <a:srgbClr val="5D2884"/>
                </a:solidFill>
                <a:latin typeface="Calibri" panose="020F0502020204030204" pitchFamily="34" charset="0"/>
                <a:cs typeface="Calibri" panose="020F0502020204030204" pitchFamily="34" charset="0"/>
              </a:rPr>
              <a:t>reativity</a:t>
            </a:r>
          </a:p>
          <a:p>
            <a:pPr marL="504000" indent="-360000">
              <a:buFont typeface="Arial" panose="020B0604020202020204" pitchFamily="34" charset="0"/>
              <a:buChar char="•"/>
            </a:pPr>
            <a:endParaRPr lang="en-GB" sz="3000" dirty="0">
              <a:solidFill>
                <a:srgbClr val="5D2884"/>
              </a:solidFill>
              <a:latin typeface="Calibri" panose="020F0502020204030204" pitchFamily="34" charset="0"/>
              <a:cs typeface="Calibri" panose="020F0502020204030204" pitchFamily="34" charset="0"/>
            </a:endParaRPr>
          </a:p>
          <a:p>
            <a:pPr marL="504000" indent="-360000">
              <a:buFont typeface="Arial" panose="020B0604020202020204" pitchFamily="34" charset="0"/>
              <a:buChar char="•"/>
            </a:pPr>
            <a:r>
              <a:rPr lang="en-GB" sz="3000" b="1" dirty="0">
                <a:solidFill>
                  <a:srgbClr val="5D2884"/>
                </a:solidFill>
                <a:latin typeface="Calibri" panose="020F0502020204030204" pitchFamily="34" charset="0"/>
                <a:cs typeface="Calibri" panose="020F0502020204030204" pitchFamily="34" charset="0"/>
              </a:rPr>
              <a:t>C</a:t>
            </a:r>
            <a:r>
              <a:rPr lang="en-GB" sz="3000" dirty="0">
                <a:solidFill>
                  <a:srgbClr val="5D2884"/>
                </a:solidFill>
                <a:latin typeface="Calibri" panose="020F0502020204030204" pitchFamily="34" charset="0"/>
                <a:cs typeface="Calibri" panose="020F0502020204030204" pitchFamily="34" charset="0"/>
              </a:rPr>
              <a:t>ritical Thinking</a:t>
            </a:r>
          </a:p>
          <a:p>
            <a:pPr marL="504000" indent="-360000">
              <a:buFont typeface="Arial" panose="020B0604020202020204" pitchFamily="34" charset="0"/>
              <a:buChar char="•"/>
            </a:pPr>
            <a:endParaRPr lang="en-GB" sz="3000" dirty="0">
              <a:solidFill>
                <a:srgbClr val="5D2884"/>
              </a:solidFill>
              <a:latin typeface="Calibri" panose="020F0502020204030204" pitchFamily="34" charset="0"/>
              <a:cs typeface="Calibri" panose="020F0502020204030204" pitchFamily="34" charset="0"/>
            </a:endParaRPr>
          </a:p>
          <a:p>
            <a:pPr marL="504000" indent="-360000">
              <a:buFont typeface="Arial" panose="020B0604020202020204" pitchFamily="34" charset="0"/>
              <a:buChar char="•"/>
            </a:pPr>
            <a:r>
              <a:rPr lang="en-GB" sz="3000" b="1" dirty="0">
                <a:solidFill>
                  <a:srgbClr val="5D2884"/>
                </a:solidFill>
                <a:latin typeface="Calibri" panose="020F0502020204030204" pitchFamily="34" charset="0"/>
                <a:cs typeface="Calibri" panose="020F0502020204030204" pitchFamily="34" charset="0"/>
              </a:rPr>
              <a:t>C</a:t>
            </a:r>
            <a:r>
              <a:rPr lang="en-GB" sz="3000" dirty="0">
                <a:solidFill>
                  <a:srgbClr val="5D2884"/>
                </a:solidFill>
                <a:latin typeface="Calibri" panose="020F0502020204030204" pitchFamily="34" charset="0"/>
                <a:cs typeface="Calibri" panose="020F0502020204030204" pitchFamily="34" charset="0"/>
              </a:rPr>
              <a:t>onfidence</a:t>
            </a:r>
          </a:p>
          <a:p>
            <a:pPr marL="288000" indent="-342900">
              <a:buFont typeface="Arial" panose="020B0604020202020204" pitchFamily="34" charset="0"/>
              <a:buChar char="•"/>
            </a:pPr>
            <a:endParaRPr lang="en-GB" sz="3200" dirty="0">
              <a:solidFill>
                <a:srgbClr val="5D2884"/>
              </a:solidFill>
              <a:latin typeface="Calibri" panose="020F0502020204030204" pitchFamily="34" charset="0"/>
              <a:cs typeface="Calibri" panose="020F0502020204030204" pitchFamily="34" charset="0"/>
            </a:endParaRPr>
          </a:p>
        </p:txBody>
      </p:sp>
      <p:pic>
        <p:nvPicPr>
          <p:cNvPr id="6" name="Picture 5"/>
          <p:cNvPicPr>
            <a:picLocks noChangeAspect="1"/>
          </p:cNvPicPr>
          <p:nvPr/>
        </p:nvPicPr>
        <p:blipFill>
          <a:blip r:embed="rId4"/>
          <a:stretch>
            <a:fillRect/>
          </a:stretch>
        </p:blipFill>
        <p:spPr>
          <a:xfrm>
            <a:off x="4005841" y="1763512"/>
            <a:ext cx="1183291" cy="1275403"/>
          </a:xfrm>
          <a:prstGeom prst="rect">
            <a:avLst/>
          </a:prstGeom>
        </p:spPr>
      </p:pic>
      <p:pic>
        <p:nvPicPr>
          <p:cNvPr id="3" name="Picture 2">
            <a:extLst>
              <a:ext uri="{FF2B5EF4-FFF2-40B4-BE49-F238E27FC236}">
                <a16:creationId xmlns:a16="http://schemas.microsoft.com/office/drawing/2014/main" id="{8EDAA5EC-B8AE-8EEA-9FA5-6F7D1404DA52}"/>
              </a:ext>
            </a:extLst>
          </p:cNvPr>
          <p:cNvPicPr>
            <a:picLocks noChangeAspect="1"/>
          </p:cNvPicPr>
          <p:nvPr/>
        </p:nvPicPr>
        <p:blipFill>
          <a:blip r:embed="rId5"/>
          <a:stretch>
            <a:fillRect/>
          </a:stretch>
        </p:blipFill>
        <p:spPr>
          <a:xfrm>
            <a:off x="5684170" y="3038915"/>
            <a:ext cx="5531698" cy="3480035"/>
          </a:xfrm>
          <a:prstGeom prst="rect">
            <a:avLst/>
          </a:prstGeom>
        </p:spPr>
      </p:pic>
    </p:spTree>
    <p:extLst>
      <p:ext uri="{BB962C8B-B14F-4D97-AF65-F5344CB8AC3E}">
        <p14:creationId xmlns:p14="http://schemas.microsoft.com/office/powerpoint/2010/main" val="389133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A8E049-1776-1CC8-29A9-16A11992680A}"/>
              </a:ext>
            </a:extLst>
          </p:cNvPr>
          <p:cNvPicPr>
            <a:picLocks noChangeAspect="1"/>
          </p:cNvPicPr>
          <p:nvPr/>
        </p:nvPicPr>
        <p:blipFill>
          <a:blip r:embed="rId2"/>
          <a:stretch>
            <a:fillRect/>
          </a:stretch>
        </p:blipFill>
        <p:spPr>
          <a:xfrm>
            <a:off x="3433762" y="76200"/>
            <a:ext cx="5324475" cy="6705600"/>
          </a:xfrm>
          <a:prstGeom prst="rect">
            <a:avLst/>
          </a:prstGeom>
        </p:spPr>
      </p:pic>
      <p:sp>
        <p:nvSpPr>
          <p:cNvPr id="6" name="TextBox 5">
            <a:extLst>
              <a:ext uri="{FF2B5EF4-FFF2-40B4-BE49-F238E27FC236}">
                <a16:creationId xmlns:a16="http://schemas.microsoft.com/office/drawing/2014/main" id="{3D2E1ACB-D38B-3A96-B26F-F30042253769}"/>
              </a:ext>
            </a:extLst>
          </p:cNvPr>
          <p:cNvSpPr txBox="1"/>
          <p:nvPr/>
        </p:nvSpPr>
        <p:spPr>
          <a:xfrm>
            <a:off x="474561" y="492208"/>
            <a:ext cx="2453833" cy="1446550"/>
          </a:xfrm>
          <a:prstGeom prst="rect">
            <a:avLst/>
          </a:prstGeom>
          <a:noFill/>
        </p:spPr>
        <p:txBody>
          <a:bodyPr wrap="square" rtlCol="0">
            <a:spAutoFit/>
          </a:bodyPr>
          <a:lstStyle/>
          <a:p>
            <a:r>
              <a:rPr lang="en-GB" sz="2200" b="1" dirty="0"/>
              <a:t>Communication issued on Friday 6</a:t>
            </a:r>
            <a:r>
              <a:rPr lang="en-GB" sz="2200" b="1" baseline="30000" dirty="0"/>
              <a:t>th</a:t>
            </a:r>
            <a:r>
              <a:rPr lang="en-GB" sz="2200" b="1" dirty="0"/>
              <a:t> March 2020 16:25</a:t>
            </a:r>
          </a:p>
        </p:txBody>
      </p:sp>
      <p:sp>
        <p:nvSpPr>
          <p:cNvPr id="7" name="TextBox 6">
            <a:extLst>
              <a:ext uri="{FF2B5EF4-FFF2-40B4-BE49-F238E27FC236}">
                <a16:creationId xmlns:a16="http://schemas.microsoft.com/office/drawing/2014/main" id="{BBFAB0BA-A40A-6B7E-DF32-4C86D51E6329}"/>
              </a:ext>
            </a:extLst>
          </p:cNvPr>
          <p:cNvSpPr txBox="1"/>
          <p:nvPr/>
        </p:nvSpPr>
        <p:spPr>
          <a:xfrm>
            <a:off x="648182" y="2146902"/>
            <a:ext cx="2106593" cy="4247317"/>
          </a:xfrm>
          <a:prstGeom prst="rect">
            <a:avLst/>
          </a:prstGeom>
          <a:noFill/>
        </p:spPr>
        <p:txBody>
          <a:bodyPr wrap="square" rtlCol="0">
            <a:spAutoFit/>
          </a:bodyPr>
          <a:lstStyle/>
          <a:p>
            <a:r>
              <a:rPr lang="en-GB" dirty="0"/>
              <a:t>Operational decisions to be made:</a:t>
            </a:r>
          </a:p>
          <a:p>
            <a:pPr marL="285750" indent="-285750">
              <a:buFontTx/>
              <a:buChar char="-"/>
            </a:pPr>
            <a:r>
              <a:rPr lang="en-GB" dirty="0">
                <a:solidFill>
                  <a:srgbClr val="FF0000"/>
                </a:solidFill>
              </a:rPr>
              <a:t>Cancellation </a:t>
            </a:r>
            <a:r>
              <a:rPr lang="en-GB" dirty="0"/>
              <a:t>of planned services including outpatient appointments, surgery admissions, diagnostic tests</a:t>
            </a:r>
          </a:p>
          <a:p>
            <a:endParaRPr lang="en-GB" dirty="0"/>
          </a:p>
          <a:p>
            <a:r>
              <a:rPr lang="en-GB" dirty="0"/>
              <a:t>All impact required reporting</a:t>
            </a:r>
          </a:p>
        </p:txBody>
      </p:sp>
      <p:pic>
        <p:nvPicPr>
          <p:cNvPr id="8" name="Picture 7">
            <a:extLst>
              <a:ext uri="{FF2B5EF4-FFF2-40B4-BE49-F238E27FC236}">
                <a16:creationId xmlns:a16="http://schemas.microsoft.com/office/drawing/2014/main" id="{0F056147-8D07-965E-2991-C63C40D894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
        <p:nvSpPr>
          <p:cNvPr id="2" name="TextBox 1">
            <a:extLst>
              <a:ext uri="{FF2B5EF4-FFF2-40B4-BE49-F238E27FC236}">
                <a16:creationId xmlns:a16="http://schemas.microsoft.com/office/drawing/2014/main" id="{5068FCB5-2D6A-B9CB-B0E8-4E68E79F013B}"/>
              </a:ext>
            </a:extLst>
          </p:cNvPr>
          <p:cNvSpPr txBox="1"/>
          <p:nvPr/>
        </p:nvSpPr>
        <p:spPr>
          <a:xfrm>
            <a:off x="8677685" y="1720840"/>
            <a:ext cx="2095018" cy="3416320"/>
          </a:xfrm>
          <a:prstGeom prst="rect">
            <a:avLst/>
          </a:prstGeom>
          <a:noFill/>
        </p:spPr>
        <p:txBody>
          <a:bodyPr wrap="square" rtlCol="0">
            <a:spAutoFit/>
          </a:bodyPr>
          <a:lstStyle/>
          <a:p>
            <a:r>
              <a:rPr lang="en-GB" dirty="0"/>
              <a:t>Per annum:</a:t>
            </a:r>
          </a:p>
          <a:p>
            <a:endParaRPr lang="en-GB" dirty="0"/>
          </a:p>
          <a:p>
            <a:r>
              <a:rPr lang="en-GB" dirty="0"/>
              <a:t>Admissions:</a:t>
            </a:r>
          </a:p>
          <a:p>
            <a:r>
              <a:rPr lang="en-GB" dirty="0"/>
              <a:t>85,600</a:t>
            </a:r>
          </a:p>
          <a:p>
            <a:endParaRPr lang="en-GB" dirty="0"/>
          </a:p>
          <a:p>
            <a:r>
              <a:rPr lang="en-GB" dirty="0"/>
              <a:t>Outpatient Attendances:</a:t>
            </a:r>
          </a:p>
          <a:p>
            <a:r>
              <a:rPr lang="en-GB" dirty="0"/>
              <a:t>1,052,000</a:t>
            </a:r>
          </a:p>
          <a:p>
            <a:endParaRPr lang="en-GB" dirty="0"/>
          </a:p>
          <a:p>
            <a:r>
              <a:rPr lang="en-GB" dirty="0"/>
              <a:t>Planned Diagnostic Tests:</a:t>
            </a:r>
          </a:p>
          <a:p>
            <a:r>
              <a:rPr lang="en-GB" dirty="0"/>
              <a:t>82,000</a:t>
            </a:r>
          </a:p>
        </p:txBody>
      </p:sp>
    </p:spTree>
    <p:extLst>
      <p:ext uri="{BB962C8B-B14F-4D97-AF65-F5344CB8AC3E}">
        <p14:creationId xmlns:p14="http://schemas.microsoft.com/office/powerpoint/2010/main" val="1264816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D2E1ACB-D38B-3A96-B26F-F30042253769}"/>
              </a:ext>
            </a:extLst>
          </p:cNvPr>
          <p:cNvSpPr txBox="1"/>
          <p:nvPr/>
        </p:nvSpPr>
        <p:spPr>
          <a:xfrm>
            <a:off x="520859" y="625034"/>
            <a:ext cx="8507393" cy="430887"/>
          </a:xfrm>
          <a:prstGeom prst="rect">
            <a:avLst/>
          </a:prstGeom>
          <a:noFill/>
        </p:spPr>
        <p:txBody>
          <a:bodyPr wrap="square" rtlCol="0">
            <a:spAutoFit/>
          </a:bodyPr>
          <a:lstStyle/>
          <a:p>
            <a:r>
              <a:rPr lang="en-GB" sz="2200" b="1" dirty="0"/>
              <a:t>NHS Tayside Covid table-top exercise Tuesday 10</a:t>
            </a:r>
            <a:r>
              <a:rPr lang="en-GB" sz="2200" b="1" baseline="30000" dirty="0"/>
              <a:t>th</a:t>
            </a:r>
            <a:r>
              <a:rPr lang="en-GB" sz="2200" b="1" dirty="0"/>
              <a:t> March 2025</a:t>
            </a:r>
          </a:p>
        </p:txBody>
      </p:sp>
      <p:sp>
        <p:nvSpPr>
          <p:cNvPr id="7" name="TextBox 6">
            <a:extLst>
              <a:ext uri="{FF2B5EF4-FFF2-40B4-BE49-F238E27FC236}">
                <a16:creationId xmlns:a16="http://schemas.microsoft.com/office/drawing/2014/main" id="{BBFAB0BA-A40A-6B7E-DF32-4C86D51E6329}"/>
              </a:ext>
            </a:extLst>
          </p:cNvPr>
          <p:cNvSpPr txBox="1"/>
          <p:nvPr/>
        </p:nvSpPr>
        <p:spPr>
          <a:xfrm>
            <a:off x="520860" y="1394547"/>
            <a:ext cx="8113854" cy="4924425"/>
          </a:xfrm>
          <a:prstGeom prst="rect">
            <a:avLst/>
          </a:prstGeom>
          <a:noFill/>
        </p:spPr>
        <p:txBody>
          <a:bodyPr wrap="square" rtlCol="0">
            <a:spAutoFit/>
          </a:bodyPr>
          <a:lstStyle/>
          <a:p>
            <a:r>
              <a:rPr lang="en-GB" sz="2000" dirty="0"/>
              <a:t>Digital acceleration to allow remote working – supporting both virtual consultations and admin tasks.</a:t>
            </a:r>
          </a:p>
          <a:p>
            <a:endParaRPr lang="en-GB" sz="2000" dirty="0"/>
          </a:p>
          <a:p>
            <a:r>
              <a:rPr lang="en-GB" sz="2000" dirty="0"/>
              <a:t>Where to prioritise the digital capabilities?  </a:t>
            </a:r>
          </a:p>
          <a:p>
            <a:endParaRPr lang="en-GB" sz="2000" dirty="0"/>
          </a:p>
          <a:p>
            <a:r>
              <a:rPr lang="en-GB" sz="2000" dirty="0"/>
              <a:t>Demand, Capacity, Activity, Queue (DCAQ) analysis – </a:t>
            </a:r>
          </a:p>
          <a:p>
            <a:endParaRPr lang="en-GB" sz="2000" dirty="0"/>
          </a:p>
          <a:p>
            <a:pPr marL="285750" indent="-285750">
              <a:buFont typeface="Arial" panose="020B0604020202020204" pitchFamily="34" charset="0"/>
              <a:buChar char="•"/>
            </a:pPr>
            <a:r>
              <a:rPr lang="en-GB" sz="2000" dirty="0"/>
              <a:t>Data required for decision-making to target specialties most in need for emergency and urgent care.</a:t>
            </a:r>
          </a:p>
          <a:p>
            <a:pPr marL="285750" indent="-285750">
              <a:buFont typeface="Arial" panose="020B0604020202020204" pitchFamily="34" charset="0"/>
              <a:buChar char="•"/>
            </a:pPr>
            <a:r>
              <a:rPr lang="en-GB" sz="2000" dirty="0"/>
              <a:t>Acute care, community, mental health.</a:t>
            </a:r>
          </a:p>
          <a:p>
            <a:pPr marL="285750" indent="-285750">
              <a:buFont typeface="Arial" panose="020B0604020202020204" pitchFamily="34" charset="0"/>
              <a:buChar char="•"/>
            </a:pPr>
            <a:r>
              <a:rPr lang="en-GB" sz="2000" dirty="0"/>
              <a:t>List of patients with contact details.</a:t>
            </a:r>
          </a:p>
          <a:p>
            <a:pPr marL="285750" indent="-285750">
              <a:buFont typeface="Arial" panose="020B0604020202020204" pitchFamily="34" charset="0"/>
              <a:buChar char="•"/>
            </a:pPr>
            <a:r>
              <a:rPr lang="en-GB" sz="2000" dirty="0"/>
              <a:t>Appointments booked / unbooked.</a:t>
            </a:r>
          </a:p>
          <a:p>
            <a:pPr marL="285750" indent="-285750">
              <a:buFont typeface="Arial" panose="020B0604020202020204" pitchFamily="34" charset="0"/>
              <a:buChar char="•"/>
            </a:pPr>
            <a:r>
              <a:rPr lang="en-GB" sz="2000" dirty="0"/>
              <a:t>Volumes waiting.</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pic>
        <p:nvPicPr>
          <p:cNvPr id="2" name="Picture 1">
            <a:extLst>
              <a:ext uri="{FF2B5EF4-FFF2-40B4-BE49-F238E27FC236}">
                <a16:creationId xmlns:a16="http://schemas.microsoft.com/office/drawing/2014/main" id="{A727E873-6E92-6B76-45F9-7FB1BA3567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2150" y="133815"/>
            <a:ext cx="1295411" cy="1081668"/>
          </a:xfrm>
          <a:prstGeom prst="rect">
            <a:avLst/>
          </a:prstGeom>
        </p:spPr>
      </p:pic>
    </p:spTree>
    <p:extLst>
      <p:ext uri="{BB962C8B-B14F-4D97-AF65-F5344CB8AC3E}">
        <p14:creationId xmlns:p14="http://schemas.microsoft.com/office/powerpoint/2010/main" val="2569790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moky Glass">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939</TotalTime>
  <Words>1509</Words>
  <Application>Microsoft Office PowerPoint</Application>
  <PresentationFormat>Widescreen</PresentationFormat>
  <Paragraphs>336</Paragraphs>
  <Slides>27</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Times New Roman</vt:lpstr>
      <vt:lpstr>Trebuchet MS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NHS Tayside Heat Map Activity Level Tracker </vt:lpstr>
      <vt:lpstr>PowerPoint Presentation</vt:lpstr>
      <vt:lpstr>PowerPoint Presentation</vt:lpstr>
      <vt:lpstr>PowerPoint Presentation</vt:lpstr>
      <vt:lpstr>Latest Local SEIR Model General COVID IP</vt:lpstr>
      <vt:lpstr>Latest Local SEIR Model COVID HDU</vt:lpstr>
      <vt:lpstr>Latest Local SEIR Model COVID ICU</vt:lpstr>
      <vt:lpstr>Local Model</vt:lpstr>
      <vt:lpstr>PowerPoint Presentation</vt:lpstr>
    </vt:vector>
  </TitlesOfParts>
  <Company>NHS Tayside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Jennifer Woods</dc:creator>
  <cp:lastModifiedBy>Jenni Woods</cp:lastModifiedBy>
  <cp:revision>71</cp:revision>
  <cp:lastPrinted>2025-04-29T16:13:42Z</cp:lastPrinted>
  <dcterms:created xsi:type="dcterms:W3CDTF">2023-06-09T12:12:48Z</dcterms:created>
  <dcterms:modified xsi:type="dcterms:W3CDTF">2025-04-29T16:18:12Z</dcterms:modified>
</cp:coreProperties>
</file>

<file path=docProps/thumbnail.jpeg>
</file>